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2" y="0"/>
            <a:ext cx="6391369" cy="4793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497" y="1781935"/>
            <a:ext cx="10572000" cy="2971051"/>
          </a:xfrm>
        </p:spPr>
        <p:txBody>
          <a:bodyPr/>
          <a:lstStyle/>
          <a:p>
            <a:r>
              <a:rPr lang="en-US" dirty="0" smtClean="0"/>
              <a:t>The American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become a citizen and what your rights, duties, and responsibilities are as a citizen.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you an American? What are some common characteristics Americans share?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Pot v Mixed Salad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MELTING POT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OF OUR CULTURES OF ORIGIN HAVE MELTED TOGETHER TO BECOME ONE NEW CULTURE. (THINK CHEESE </a:t>
            </a:r>
            <a:r>
              <a:rPr lang="en-US" dirty="0" smtClean="0">
                <a:sym typeface="Wingdings" panose="05000000000000000000" pitchFamily="2" charset="2"/>
              </a:rPr>
              <a:t> FONDUE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063791"/>
            <a:ext cx="5194583" cy="363876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MIXED SALAD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WE HAVE MAINTAINED OUR ORIGINAL CULTURAL IDENTITIES. WE ARE MANY CULTURES LIVING TOGETHER (THINK: THE OLYMPIC VILLIAGE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57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/>
              <a:t>2 WAYS TO BECOME A CITIZEN:</a:t>
            </a:r>
          </a:p>
          <a:p>
            <a:pPr>
              <a:buAutoNum type="arabicPeriod"/>
            </a:pPr>
            <a:r>
              <a:rPr lang="en-US" sz="3400" b="1" dirty="0" smtClean="0"/>
              <a:t>BY BIRTH</a:t>
            </a:r>
          </a:p>
          <a:p>
            <a:pPr marL="0" indent="0">
              <a:buNone/>
            </a:pPr>
            <a:r>
              <a:rPr lang="en-US" sz="3400" b="1" dirty="0" smtClean="0">
                <a:sym typeface="Wingdings" panose="05000000000000000000" pitchFamily="2" charset="2"/>
              </a:rPr>
              <a:t>	PARENTS OR SOIL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2.</a:t>
            </a:r>
            <a:r>
              <a:rPr lang="en-US" sz="3400" b="1" dirty="0" smtClean="0">
                <a:sym typeface="Wingdings" panose="05000000000000000000" pitchFamily="2" charset="2"/>
              </a:rPr>
              <a:t>BY NATURALIZATION</a:t>
            </a:r>
          </a:p>
          <a:p>
            <a:pPr marL="0" indent="0">
              <a:buNone/>
            </a:pPr>
            <a:r>
              <a:rPr lang="en-US" sz="3400" b="1" dirty="0" smtClean="0">
                <a:sym typeface="Wingdings" panose="05000000000000000000" pitchFamily="2" charset="2"/>
              </a:rPr>
              <a:t>HAVE TO BE VETTED AND TAKE A ‘CITIZENSHIP 	TEST’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0675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citizen you have…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36" y="2866389"/>
            <a:ext cx="7468368" cy="3636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hings you have INHERENTLY. Just because you were born. No government should take these away from you. Many of your rights are listed somewhere….?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The 3 Types of Rights: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Individual freedoms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Rights that protect you FROM the government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Rights that protect those accused of a crime</a:t>
            </a:r>
          </a:p>
          <a:p>
            <a:pPr>
              <a:buFont typeface="+mj-lt"/>
              <a:buAutoNum type="arabicPeriod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i disapprove of what you say but i will defend to the death your right to say it"/>
          <p:cNvSpPr>
            <a:spLocks noChangeAspect="1" noChangeArrowheads="1"/>
          </p:cNvSpPr>
          <p:nvPr/>
        </p:nvSpPr>
        <p:spPr bwMode="auto">
          <a:xfrm>
            <a:off x="8129142" y="2199364"/>
            <a:ext cx="3794633" cy="37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 disapprove of what you say but i will defend to the death your right to say it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304" y="197739"/>
            <a:ext cx="360045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994" y="3289298"/>
            <a:ext cx="3610928" cy="27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795567"/>
            <a:ext cx="5472360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Things you MUST do as a citizen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Examples: Jury Duty, Pay Taxes, Obey Laws, Attend School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2" y="4072122"/>
            <a:ext cx="9144793" cy="25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097" y="554876"/>
            <a:ext cx="4651651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9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709729" cy="363651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These are things you SHOULD do, but you will not be punished if you don’t</a:t>
            </a:r>
          </a:p>
          <a:p>
            <a:r>
              <a:rPr lang="en-US" sz="2400" dirty="0" smtClean="0"/>
              <a:t>Examples: Vote, volunteer, respect the diversity of other citizens, stay informed on current events,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072" y="3380095"/>
            <a:ext cx="5047926" cy="3145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85" y="462268"/>
            <a:ext cx="285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1137</TotalTime>
  <Words>212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</vt:lpstr>
      <vt:lpstr>Wingdings 2</vt:lpstr>
      <vt:lpstr>Quotable</vt:lpstr>
      <vt:lpstr>The American Identity</vt:lpstr>
      <vt:lpstr>What makes you an American? What are some common characteristics Americans share?</vt:lpstr>
      <vt:lpstr>Melting Pot v Mixed Salad</vt:lpstr>
      <vt:lpstr>Citizenship</vt:lpstr>
      <vt:lpstr>As a citizen you have…</vt:lpstr>
      <vt:lpstr>Rights:</vt:lpstr>
      <vt:lpstr>Duties</vt:lpstr>
      <vt:lpstr>Responsibilities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Identity</dc:title>
  <dc:creator>Dunn, Kathryn G.</dc:creator>
  <cp:lastModifiedBy>Dunn, Kathryn G.</cp:lastModifiedBy>
  <cp:revision>7</cp:revision>
  <dcterms:created xsi:type="dcterms:W3CDTF">2016-08-29T21:49:39Z</dcterms:created>
  <dcterms:modified xsi:type="dcterms:W3CDTF">2016-08-30T16:51:31Z</dcterms:modified>
</cp:coreProperties>
</file>