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8" d="100"/>
          <a:sy n="78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Roles of the president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Katie </a:t>
            </a:r>
            <a:r>
              <a:rPr lang="en-US" dirty="0" err="1" smtClean="0"/>
              <a:t>dunn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5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static-secure.guim.co.uk/sys-images/Guardian/About/General/2009/4/7/1239118826603/Barack-Obama-greets-troop-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11" y="457708"/>
            <a:ext cx="5238433" cy="322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Image result for obama with troop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8306" y="3413760"/>
            <a:ext cx="5039710" cy="311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mage result for obama with troop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9257" y="3913632"/>
            <a:ext cx="3673031" cy="252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424928" y="780288"/>
            <a:ext cx="4291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COMMANDER IN CHIEF:</a:t>
            </a:r>
          </a:p>
          <a:p>
            <a:pPr marL="0" lvl="1"/>
            <a:r>
              <a:rPr lang="en-US" altLang="en-US" dirty="0"/>
              <a:t>Controls the nations military </a:t>
            </a:r>
            <a:r>
              <a:rPr lang="en-US" altLang="en-US" dirty="0" smtClean="0"/>
              <a:t>forces. </a:t>
            </a:r>
          </a:p>
          <a:p>
            <a:pPr marL="0" lvl="1"/>
            <a:r>
              <a:rPr lang="en-US" altLang="en-US" dirty="0" smtClean="0"/>
              <a:t>May send troops anywhere he pleases but only Congress can officially declare war. 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0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static-secure.guim.co.uk/sys-images/Guardian/Pix/pictures/2009/7/18/1247948740300/Barack-Obama-throws-first-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5215" y="299212"/>
            <a:ext cx="4380865" cy="262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728" y="3836755"/>
            <a:ext cx="5176825" cy="2911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www.themarriedgamers.net/wp/wp-content/uploads/2012/12/obama-connecticut-sandy-hook-school-shootin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488" y="286512"/>
            <a:ext cx="5110480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39968" y="3938016"/>
            <a:ext cx="587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CHIEF OF STATE:</a:t>
            </a:r>
          </a:p>
          <a:p>
            <a:pPr marL="0" lvl="1"/>
            <a:r>
              <a:rPr lang="en-US" altLang="en-US" dirty="0"/>
              <a:t>“The representative of all the people”</a:t>
            </a:r>
          </a:p>
          <a:p>
            <a:r>
              <a:rPr lang="en-US" dirty="0" smtClean="0"/>
              <a:t>The president represents the United States of America. This means he consoles the people during times of crisis (9/11, Sandy Hook, etc.) and he celebrates with the people during good times (throwing the first pitch of the baseball season)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364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85c7a.medialib.glogster.com/media/f4/f43dbca203e358e9f5ce160125a9c159c1cd73e32dee77e4b3a8a71128097f07/chief-diplomat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4478" y="160464"/>
            <a:ext cx="5656580" cy="339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previous.presstv.ir/photo/20110717/ostovar201107170751069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718" y="3706368"/>
            <a:ext cx="4824730" cy="315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wwwimage.cbsnews.com/images/2009/11/24/image5760292x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2329" y="361886"/>
            <a:ext cx="4910519" cy="31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22848" y="4084320"/>
            <a:ext cx="5632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CHIEF DIPLOMAT:</a:t>
            </a:r>
          </a:p>
          <a:p>
            <a:r>
              <a:rPr lang="en-US" altLang="en-US" dirty="0" smtClean="0"/>
              <a:t>The </a:t>
            </a:r>
            <a:r>
              <a:rPr lang="en-US" altLang="en-US" dirty="0"/>
              <a:t>President designs the foreign policy for our </a:t>
            </a:r>
            <a:r>
              <a:rPr lang="en-US" altLang="en-US" dirty="0" smtClean="0"/>
              <a:t>country. This means he meets with leaders of other countries as the spokesman </a:t>
            </a:r>
            <a:r>
              <a:rPr lang="en-US" altLang="en-US" dirty="0"/>
              <a:t>for the </a:t>
            </a:r>
            <a:r>
              <a:rPr lang="en-US" altLang="en-US" dirty="0" smtClean="0"/>
              <a:t>United States.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6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img.washingtonpost.com/rf/image_1484w/2010-2019/WashingtonPost/2013/08/09/National-Politics/Images/Was7798643.jpg?uuid=UVlzQgEjEeOaPpFt6AX2X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448" y="184594"/>
            <a:ext cx="59436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latimesblogs.latimes.com/.a/6a00d8341c630a53ef01157082f6cb970b-500w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784" y="3661854"/>
            <a:ext cx="4763135" cy="309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www.bet.com/news/politics/2013/01/16/obama-calls-on-americans-to-do-the-right-thing-on-gun-control/_jcr_content/featuredMedia/newsitemimage.newsimage.dimg/011613-politics-obama-gubn-law-legislation-biden-children-sandy-hoo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464" y="184594"/>
            <a:ext cx="5105400" cy="333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49696" y="4462272"/>
            <a:ext cx="5949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CHIEF LEGISLATOR:</a:t>
            </a:r>
          </a:p>
          <a:p>
            <a:r>
              <a:rPr lang="en-US" altLang="en-US" dirty="0" smtClean="0"/>
              <a:t>The President is expected to shape </a:t>
            </a:r>
            <a:r>
              <a:rPr lang="en-US" altLang="en-US" dirty="0"/>
              <a:t>the congressional </a:t>
            </a:r>
            <a:r>
              <a:rPr lang="en-US" altLang="en-US" dirty="0" smtClean="0"/>
              <a:t>agenda. This means he suggests legislation to Congress. (ex: Affordable Care Act)</a:t>
            </a:r>
          </a:p>
          <a:p>
            <a:r>
              <a:rPr lang="en-US" dirty="0" smtClean="0"/>
              <a:t>Usually when the President gives his State of the Union address in January, he tells the country what major legislation he is planning on passing.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8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upload.wikimedia.org/wikipedia/commons/4/49/Court_souza_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129" y="321881"/>
            <a:ext cx="4069080" cy="281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www.pbs.org/newshour/wp-content/uploads/2015/12/RTX1VUMD-1024x6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6541" y="321881"/>
            <a:ext cx="5943600" cy="370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abcnews.go.com/images/Politics/gty_potus_scotus_thg_120329_wblo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565" y="3279649"/>
            <a:ext cx="6457379" cy="336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07936" y="4279392"/>
            <a:ext cx="4840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CHIEF JUDICIARY:</a:t>
            </a:r>
          </a:p>
          <a:p>
            <a:r>
              <a:rPr lang="en-US" dirty="0" smtClean="0"/>
              <a:t>The President has the power to appoint Judges to federal judicial seats. Congress must approve his appointments. </a:t>
            </a:r>
          </a:p>
          <a:p>
            <a:r>
              <a:rPr lang="en-US" dirty="0" smtClean="0"/>
              <a:t>The President has the power to grant pardons, and reprieves.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2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whitehouse.gov/files/flash/ammap/projects/2010-cabinet-report/cabin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98284"/>
            <a:ext cx="5943600" cy="247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www.whitehouse.gov/sites/whitehouse.gov/files/images/Administration/People/Cabinet_800x4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8904" y="3177159"/>
            <a:ext cx="5943600" cy="335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i2.cdn.turner.com/cnnnext/dam/assets/160112211823-state-of-the-union-address-president-obama-arrives-opening-statement-02-00005921-large-1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065" y="3280600"/>
            <a:ext cx="4860480" cy="314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44640" y="498284"/>
            <a:ext cx="5413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CHIEF EXECUTIVE:</a:t>
            </a:r>
          </a:p>
          <a:p>
            <a:r>
              <a:rPr lang="en-US" dirty="0" smtClean="0"/>
              <a:t>The President is head of the Executive Branch. This means the heads of executive agencies answer directly to him- this is called the President’s Cabinet. The Vice President is also a member of the Cabinet.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4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obama campaigning for democrat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624" y="4303776"/>
            <a:ext cx="3962399" cy="230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pbs.org/newshour/wp-content/uploads/2014/10/458011848-1024x6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" y="190119"/>
            <a:ext cx="5943600" cy="396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5168" y="2877312"/>
            <a:ext cx="6425184" cy="38706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071360" y="438912"/>
            <a:ext cx="4779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CHIEF OF PARTY:</a:t>
            </a:r>
          </a:p>
          <a:p>
            <a:r>
              <a:rPr lang="en-US" dirty="0" smtClean="0"/>
              <a:t>The President represents his entire political party. So, President Obama represents the Democratic Party. This means everything he does reflects on the Democratic Party. This can be good and bad- how?</a:t>
            </a:r>
          </a:p>
          <a:p>
            <a:r>
              <a:rPr lang="en-US" dirty="0" smtClean="0"/>
              <a:t>He also endorses fellow democrats, and will be present at the DNC.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8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89</TotalTime>
  <Words>302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Tw Cen MT</vt:lpstr>
      <vt:lpstr>Droplet</vt:lpstr>
      <vt:lpstr>Roles of the president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Dunn, Kathryn G.</dc:creator>
  <cp:lastModifiedBy>Dunn, Kathryn G.</cp:lastModifiedBy>
  <cp:revision>5</cp:revision>
  <dcterms:created xsi:type="dcterms:W3CDTF">2016-03-11T13:12:43Z</dcterms:created>
  <dcterms:modified xsi:type="dcterms:W3CDTF">2016-03-11T14:42:02Z</dcterms:modified>
</cp:coreProperties>
</file>