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62" r:id="rId5"/>
    <p:sldId id="261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39D9-E30A-4525-84F8-BBE872B20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6B6B-ABAD-4232-9FFD-BC77434D1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5514A-5FFC-44FD-A6C3-8466CF464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BB010-FB19-4EB6-B60E-0971B3A19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5A1A-69F9-4462-AF44-BE56B198A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1684-67DA-42EE-B6E0-E4D6E87BD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E0AF-1029-4F91-A05E-4CC8DB137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FB0A7-4F68-40DF-B321-276C32298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0BC90-0932-4BFB-9C48-AC3A2749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C87B-2C63-425D-8FC9-EAA8E403C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2B4EF-E187-4A30-AF5D-A675CCEF7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04F41E-F200-47AB-AACC-C34A1C85B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i.huffpost.com/gen/210804/thumbs/r-OBAMA-EXECUTIVE-ORDER-large570.jpg&amp;imgrefurl=http://www.huffingtonpost.com/2010/10/19/obama-executive-order-hispanic-education-achievement_n_768531.html&amp;usg=__7okdR68KTrgQ7kpp03c9blmaQak=&amp;h=379&amp;w=570&amp;sz=41&amp;hl=en&amp;start=17&amp;zoom=1&amp;tbnid=jtmkruBUobNqkM:&amp;tbnh=89&amp;tbnw=134&amp;ei=6GpXT97YKOGW2QXs3ujODg&amp;prev=/search%3Fq%3Dexecutive%2Border%26um%3D1%26hl%3Den%26safe%3Dactive%26sa%3DN%26gbv%3D2%26tbm%3Disch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533400" y="533400"/>
            <a:ext cx="399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Chief Executive  </a:t>
            </a:r>
            <a:endParaRPr lang="en-US"/>
          </a:p>
        </p:txBody>
      </p:sp>
      <p:pic>
        <p:nvPicPr>
          <p:cNvPr id="2051" name="imgHvThumb" descr="view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572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6248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UcPeriod"/>
              <a:defRPr/>
            </a:pPr>
            <a:r>
              <a:rPr lang="en-US" sz="2400" dirty="0"/>
              <a:t>‘take care that the laws be faithfully executed’</a:t>
            </a:r>
          </a:p>
          <a:p>
            <a:pPr marL="457200" indent="-457200">
              <a:defRPr/>
            </a:pPr>
            <a:r>
              <a:rPr lang="en-US" sz="2400" dirty="0"/>
              <a:t>	</a:t>
            </a:r>
            <a:r>
              <a:rPr lang="en-US" dirty="0"/>
              <a:t>-carry out the nation’s laws</a:t>
            </a:r>
          </a:p>
          <a:p>
            <a:pPr>
              <a:defRPr/>
            </a:pPr>
            <a:r>
              <a:rPr lang="en-US" dirty="0"/>
              <a:t>		</a:t>
            </a:r>
          </a:p>
        </p:txBody>
      </p:sp>
      <p:pic>
        <p:nvPicPr>
          <p:cNvPr id="2053" name="Picture 6" descr="http://t0.gstatic.com/images?q=tbn:ANd9GcQlubevKvZS8KDGvJmgsGvFFYuejOhpfQWST1EBedjYhRbV99x9MMlc7O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4419600" y="3352800"/>
            <a:ext cx="40671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B.  Issuing Executive Orders</a:t>
            </a:r>
          </a:p>
          <a:p>
            <a:r>
              <a:rPr lang="en-US" sz="2400"/>
              <a:t>   -</a:t>
            </a:r>
            <a:r>
              <a:rPr lang="en-US"/>
              <a:t>rule or command of the President </a:t>
            </a:r>
          </a:p>
          <a:p>
            <a:r>
              <a:rPr lang="en-US"/>
              <a:t>and has force of law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52400" y="304800"/>
            <a:ext cx="43084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Legislative Leader</a:t>
            </a:r>
            <a:endParaRPr lang="en-US" sz="900"/>
          </a:p>
          <a:p>
            <a:pPr eaLnBrk="0" hangingPunct="0"/>
            <a:endParaRPr lang="en-US"/>
          </a:p>
        </p:txBody>
      </p:sp>
      <p:pic>
        <p:nvPicPr>
          <p:cNvPr id="3075" name="imgHvThumb" descr="view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8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462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49815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UcPeriod"/>
              <a:defRPr/>
            </a:pPr>
            <a:r>
              <a:rPr lang="en-US" dirty="0"/>
              <a:t>Proposes legislation</a:t>
            </a:r>
          </a:p>
          <a:p>
            <a:pPr marL="342900" indent="-342900">
              <a:defRPr/>
            </a:pPr>
            <a:r>
              <a:rPr lang="en-US" dirty="0"/>
              <a:t>	-staff will draft a bill</a:t>
            </a:r>
          </a:p>
          <a:p>
            <a:pPr>
              <a:defRPr/>
            </a:pPr>
            <a:r>
              <a:rPr lang="en-US" dirty="0"/>
              <a:t>B.  Prepares federal budget</a:t>
            </a:r>
          </a:p>
          <a:p>
            <a:pPr>
              <a:defRPr/>
            </a:pPr>
            <a:r>
              <a:rPr lang="en-US" dirty="0"/>
              <a:t>    -presented in the State of the Union Address</a:t>
            </a:r>
          </a:p>
          <a:p>
            <a:pPr>
              <a:defRPr/>
            </a:pPr>
            <a:r>
              <a:rPr lang="en-US" dirty="0"/>
              <a:t>C. Approves or vetoes legislation</a:t>
            </a:r>
          </a:p>
          <a:p>
            <a:pPr>
              <a:defRPr/>
            </a:pPr>
            <a:r>
              <a:rPr lang="en-US" dirty="0"/>
              <a:t>    -signs or vetoes any bill he likes/dislikes</a:t>
            </a:r>
          </a:p>
        </p:txBody>
      </p:sp>
      <p:pic>
        <p:nvPicPr>
          <p:cNvPr id="3078" name="Picture 13" descr="http://radio.foxnews.com/wp-content/uploads/2012/02/2-13-obama-budg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2766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5" descr="http://media.washtimes.com/media/community/photos/blog/entries/2012/01/23/sotu-address-640_s640x427.jpg?73b8e21685896c3f2859310aaa5adb253919b6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505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85800" y="533400"/>
            <a:ext cx="5127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Commander in Chief  </a:t>
            </a:r>
            <a:endParaRPr lang="en-US"/>
          </a:p>
        </p:txBody>
      </p:sp>
      <p:pic>
        <p:nvPicPr>
          <p:cNvPr id="4099" name="imgHvThumb" descr="view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04800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President is the leader of the military</a:t>
            </a:r>
            <a:r>
              <a:rPr lang="en-US"/>
              <a:t> </a:t>
            </a:r>
          </a:p>
        </p:txBody>
      </p:sp>
      <p:pic>
        <p:nvPicPr>
          <p:cNvPr id="4101" name="Picture 6" descr="http://monroeanderson.typepad.com/.a/6a00e54f195bd88834010535c97e50970c-800w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124200"/>
            <a:ext cx="38227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http://upload.wikimedia.org/wikipedia/commons/b/b6/US-President_Obama_Commander_in_Chief%27s_Ball_20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895600"/>
            <a:ext cx="39751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81000" y="609600"/>
            <a:ext cx="4167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Judicial Leader    </a:t>
            </a:r>
            <a:endParaRPr lang="en-US"/>
          </a:p>
        </p:txBody>
      </p:sp>
      <p:pic>
        <p:nvPicPr>
          <p:cNvPr id="5123" name="imgHvThumb" descr="view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572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0" y="18288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000"/>
              <a:t>Appoints judges to Supreme Court and other</a:t>
            </a:r>
          </a:p>
          <a:p>
            <a:pPr marL="342900" indent="-342900"/>
            <a:r>
              <a:rPr lang="en-US" sz="2000"/>
              <a:t>      federal courts</a:t>
            </a:r>
          </a:p>
          <a:p>
            <a:pPr marL="342900" indent="-342900"/>
            <a:r>
              <a:rPr lang="en-US" sz="2000"/>
              <a:t>B.  Can issue pardon’s and reprieves </a:t>
            </a:r>
          </a:p>
        </p:txBody>
      </p:sp>
      <p:pic>
        <p:nvPicPr>
          <p:cNvPr id="5125" name="Picture 6" descr="http://upload.wikimedia.org/wikipedia/commons/thumb/7/7b/President_Reagan_and_Sandra_Day_O%27Connor.jpg/220px-President_Reagan_and_Sandra_Day_O%27Conn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Clarence Thomas is sworn in as a justice of the Supreme Court by Justice Byron White on Oct. 18, 1991; observers, left to right, are Barbara Bush, President George Bush and Virginia Lamp Thomas, the new justice's wife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352800"/>
            <a:ext cx="55530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04800" y="609600"/>
            <a:ext cx="3798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Chief Diplomat  </a:t>
            </a:r>
            <a:endParaRPr lang="en-US"/>
          </a:p>
        </p:txBody>
      </p:sp>
      <p:pic>
        <p:nvPicPr>
          <p:cNvPr id="6147" name="imgHvThumb" descr="view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7200"/>
            <a:ext cx="289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54721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A.  President deals with other countries</a:t>
            </a:r>
          </a:p>
          <a:p>
            <a:r>
              <a:rPr lang="en-US" sz="2400"/>
              <a:t>B.  Appointing Ambassadors</a:t>
            </a:r>
          </a:p>
          <a:p>
            <a:r>
              <a:rPr lang="en-US"/>
              <a:t>		</a:t>
            </a:r>
          </a:p>
        </p:txBody>
      </p:sp>
      <p:pic>
        <p:nvPicPr>
          <p:cNvPr id="6149" name="Picture 6" descr="http://assets.nydailynews.com/polopoly_fs/1.165626!/img/httpImage/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46196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5562600" y="3505200"/>
            <a:ext cx="2836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C.  Making Treaties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04800" y="457200"/>
            <a:ext cx="3544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Chief of State  </a:t>
            </a:r>
            <a:endParaRPr lang="en-US"/>
          </a:p>
        </p:txBody>
      </p:sp>
      <p:pic>
        <p:nvPicPr>
          <p:cNvPr id="7171" name="imgHvThumb" descr="An orange baseball 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57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81000" y="1527175"/>
            <a:ext cx="5862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A.  Represents the whole nation</a:t>
            </a:r>
          </a:p>
          <a:p>
            <a:r>
              <a:rPr lang="en-US" sz="2400"/>
              <a:t>B. ceremonial head of the US government</a:t>
            </a:r>
          </a:p>
        </p:txBody>
      </p:sp>
      <p:pic>
        <p:nvPicPr>
          <p:cNvPr id="7173" name="Picture 6" descr="http://cdn.concreteloop.com/wp-content/uploads/2009/10/92434000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62200"/>
            <a:ext cx="2895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http://www.kennerly.com/images_pix/576_reag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819400"/>
            <a:ext cx="47625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81000" y="609600"/>
            <a:ext cx="3517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000">
                <a:cs typeface="Times New Roman" pitchFamily="18" charset="0"/>
              </a:rPr>
              <a:t>Party Leader   </a:t>
            </a:r>
            <a:endParaRPr lang="en-US"/>
          </a:p>
        </p:txBody>
      </p:sp>
      <p:pic>
        <p:nvPicPr>
          <p:cNvPr id="8195" name="imgHvThumb" descr="New years eve party hats, a top hat and a pointed cr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0"/>
            <a:ext cx="289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28600" y="1905000"/>
            <a:ext cx="6913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A. Supports party members in election campaigns</a:t>
            </a:r>
          </a:p>
          <a:p>
            <a:r>
              <a:rPr lang="en-US" sz="2400"/>
              <a:t>B.  Helps unify party and give it direction</a:t>
            </a:r>
          </a:p>
          <a:p>
            <a:r>
              <a:rPr lang="en-US" sz="2400"/>
              <a:t>	</a:t>
            </a:r>
          </a:p>
        </p:txBody>
      </p:sp>
      <p:pic>
        <p:nvPicPr>
          <p:cNvPr id="8197" name="Picture 6" descr="http://rlv.zcache.com/obama_democrat_flag_button-p145376760521928229z745k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http://cloudfront-2.iwatchnews.org/files/styles/5col/public/img/Former%20Senator%20Bob%20Dole%20and%20President%20George%20W.%20Bush%20in%20a%202002%20photo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743200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</dc:creator>
  <cp:lastModifiedBy>mary1.goudes</cp:lastModifiedBy>
  <cp:revision>12</cp:revision>
  <dcterms:created xsi:type="dcterms:W3CDTF">2012-03-07T02:08:53Z</dcterms:created>
  <dcterms:modified xsi:type="dcterms:W3CDTF">2012-10-02T16:53:19Z</dcterms:modified>
</cp:coreProperties>
</file>