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309F7-5AE7-4E9E-8790-A2D3DB1A6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75351-3617-4BE8-AC2E-38265693E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466DE-4805-41E6-BCE0-656C44C32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A6955-4F15-4EA4-96FD-68CF5659E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B3F8B-E706-4625-A50E-E5A174CDF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9FEB8-C4FC-4A9F-ADF1-27285F669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7A723-6217-4C2E-93CC-D78535299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6D11D-3D0E-434B-BE41-E6D243D53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86A52-3108-4E0C-8827-E5D5BA0AB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C9B95-3BD6-4DF0-B982-93AE5BED8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5FF22-D7F1-4760-B9FA-02B78A8E4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D6207169-7673-4883-B3CC-569B9D42F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8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Political Parties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5" descr="http://www.ksl.com/emedia/slc/420/42005/42005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352800"/>
            <a:ext cx="51689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Political Parties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Platforms and Planks</a:t>
            </a:r>
          </a:p>
          <a:p>
            <a:pPr lvl="1" eaLnBrk="1" hangingPunct="1"/>
            <a:r>
              <a:rPr lang="en-US" smtClean="0"/>
              <a:t>Platform – a political party’s statement of its goals and positions on all issues</a:t>
            </a:r>
          </a:p>
          <a:p>
            <a:pPr lvl="1" eaLnBrk="1" hangingPunct="1"/>
            <a:r>
              <a:rPr lang="en-US" smtClean="0"/>
              <a:t>Plank – a single issue on a political party’s platform</a:t>
            </a:r>
          </a:p>
        </p:txBody>
      </p:sp>
      <p:pic>
        <p:nvPicPr>
          <p:cNvPr id="12292" name="Picture 5" descr="http://www.richardduffee.com/10keyvalu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657600"/>
            <a:ext cx="21447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http://img.search.com/thumb/a/ab/Gop-plank.JPG/275px-Gop-plan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438525"/>
            <a:ext cx="26193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Political Parties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/>
              <a:t>The Political Spectrum in the United States</a:t>
            </a:r>
            <a:endParaRPr lang="en-US" dirty="0" smtClean="0"/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dirty="0" smtClean="0"/>
              <a:t>Far left: Radical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dirty="0" smtClean="0"/>
              <a:t>Left Wing: Liberal and Democrat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dirty="0" smtClean="0"/>
              <a:t>Left Moderate: Democratic mainstream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dirty="0" smtClean="0"/>
              <a:t>Centrist: Moderate. Democrat and Republican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dirty="0" smtClean="0"/>
              <a:t>Right Moderate: Republican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dirty="0" smtClean="0"/>
              <a:t>Right Wing: Conservative mainstream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dirty="0" smtClean="0"/>
              <a:t>Far Right: Reactionary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 smtClean="0"/>
              <a:t>This should be considered a spectrum in which a candidate can fall in between two categories from left (democrats) to right (republicans)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 smtClean="0"/>
              <a:t>Majority of Candidates elected to office are considered “Moderate”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Republicans and Democrats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REPUBLICAN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more socially conservative 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economically libertarian 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closer ties to both Wall Street (large corporations) and Main Street (locally owned businesses) than do the Democrats 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less affiliation with labor unions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strong belief in personal responsibility, limited government, and corporate entrepreneurship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generally oppose gay marriage, oppose abortion, and oppose embryonic stem cell research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Republicans and Democrats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4000" dirty="0" smtClean="0"/>
              <a:t>DEMOCRAT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favors farmers, laborers, labor unions, and religious and ethnic minorities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opposed unregulated business and finance, and favored progressive income taxes 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advocates for welfare spending programs targeted at the poor. Environmentalism </a:t>
            </a:r>
            <a:br>
              <a:rPr lang="en-US" sz="2800" dirty="0" smtClean="0"/>
            </a:br>
            <a:r>
              <a:rPr lang="en-US" sz="2800" dirty="0" smtClean="0"/>
              <a:t>advocates civil liberties, social freedoms, equal rights, equal opportunity, and a free enterprise system tempered by government intervention (what economists call a mixed-economy)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believes that government should play a role in alleviating poverty and social injustice, even if that means a larger role for government and progressive taxation to pay for social services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support gay marriage, abortion, and stem call research.</a:t>
            </a:r>
            <a:br>
              <a:rPr lang="en-US" sz="2800" dirty="0" smtClean="0"/>
            </a:b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8" name="Picture 2" descr="http://images.vizworld.com/wp-content/uploads/2009/10/left-vs-r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" y="304800"/>
            <a:ext cx="861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Party Organization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 party members do?</a:t>
            </a:r>
          </a:p>
          <a:p>
            <a:pPr lvl="1" eaLnBrk="1" hangingPunct="1"/>
            <a:r>
              <a:rPr lang="en-US" smtClean="0"/>
              <a:t>Nominate Candidates</a:t>
            </a:r>
          </a:p>
          <a:p>
            <a:pPr lvl="1" eaLnBrk="1" hangingPunct="1"/>
            <a:r>
              <a:rPr lang="en-US" smtClean="0"/>
              <a:t>Campaign for Candidates</a:t>
            </a:r>
          </a:p>
          <a:p>
            <a:pPr lvl="1" eaLnBrk="1" hangingPunct="1"/>
            <a:r>
              <a:rPr lang="en-US" smtClean="0"/>
              <a:t>Raise money, stuff envelopes, poll voters, and drive people to the polls</a:t>
            </a:r>
          </a:p>
          <a:p>
            <a:pPr lvl="1" eaLnBrk="1" hangingPunct="1"/>
            <a:r>
              <a:rPr lang="en-US" smtClean="0"/>
              <a:t>Make telephone calls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Party Organization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National </a:t>
            </a:r>
          </a:p>
          <a:p>
            <a:pPr lvl="1" eaLnBrk="1" hangingPunct="1"/>
            <a:r>
              <a:rPr lang="en-US" smtClean="0"/>
              <a:t>Raise money for Presidential campaigns</a:t>
            </a:r>
          </a:p>
          <a:p>
            <a:pPr lvl="1" eaLnBrk="1" hangingPunct="1"/>
            <a:r>
              <a:rPr lang="en-US" smtClean="0"/>
              <a:t>Organize the national convention</a:t>
            </a:r>
          </a:p>
          <a:p>
            <a:pPr lvl="1" eaLnBrk="1" hangingPunct="1"/>
            <a:r>
              <a:rPr lang="en-US" smtClean="0"/>
              <a:t>Create the party’s platform</a:t>
            </a:r>
          </a:p>
          <a:p>
            <a:pPr lvl="2" eaLnBrk="1" hangingPunct="1"/>
            <a:r>
              <a:rPr lang="en-US" smtClean="0"/>
              <a:t>Senatorial Committee – elect Senators</a:t>
            </a:r>
          </a:p>
          <a:p>
            <a:pPr lvl="2" eaLnBrk="1" hangingPunct="1"/>
            <a:r>
              <a:rPr lang="en-US" smtClean="0"/>
              <a:t>House Committee – elect Representatives</a:t>
            </a:r>
          </a:p>
          <a:p>
            <a:pPr eaLnBrk="1" hangingPunct="1"/>
            <a:r>
              <a:rPr lang="en-US" smtClean="0"/>
              <a:t>State</a:t>
            </a:r>
          </a:p>
          <a:p>
            <a:pPr lvl="1" eaLnBrk="1" hangingPunct="1"/>
            <a:r>
              <a:rPr lang="en-US" smtClean="0"/>
              <a:t>Work on electing state officials</a:t>
            </a:r>
          </a:p>
          <a:p>
            <a:pPr lvl="1" eaLnBrk="1" hangingPunct="1"/>
            <a:r>
              <a:rPr lang="en-US" smtClean="0"/>
              <a:t>Work within the state to elect candidates to national office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Party Organization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</a:t>
            </a:r>
          </a:p>
          <a:p>
            <a:pPr lvl="1" eaLnBrk="1" hangingPunct="1"/>
            <a:r>
              <a:rPr lang="en-US" smtClean="0"/>
              <a:t>Cities are divided into districts or precincts</a:t>
            </a:r>
          </a:p>
          <a:p>
            <a:pPr lvl="1" eaLnBrk="1" hangingPunct="1"/>
            <a:r>
              <a:rPr lang="en-US" smtClean="0"/>
              <a:t>There is a captain for each precinct</a:t>
            </a:r>
          </a:p>
          <a:p>
            <a:pPr lvl="1" eaLnBrk="1" hangingPunct="1"/>
            <a:r>
              <a:rPr lang="en-US" smtClean="0"/>
              <a:t>Organizes local election efforts</a:t>
            </a:r>
          </a:p>
          <a:p>
            <a:pPr lvl="1" eaLnBrk="1" hangingPunct="1"/>
            <a:r>
              <a:rPr lang="en-US" smtClean="0"/>
              <a:t>Responsible for all elections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Political Parties and What they do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Political Party – a group of people who seek to control government through the winning of elections and holding public office – joined by common principles to affect change</a:t>
            </a:r>
          </a:p>
          <a:p>
            <a:pPr eaLnBrk="1" hangingPunct="1"/>
            <a:r>
              <a:rPr lang="en-US" smtClean="0"/>
              <a:t>The Major parties – Republicans and Democrats</a:t>
            </a:r>
          </a:p>
        </p:txBody>
      </p:sp>
      <p:pic>
        <p:nvPicPr>
          <p:cNvPr id="4100" name="Picture 7" descr="http://www.mymobilezen.com/textsiteimages/special/new/DemocratDonkey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648200"/>
            <a:ext cx="229393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9" descr="http://images2.dailykos.com/images/user/3/Republican_elepha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724400"/>
            <a:ext cx="22860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Role of Political Parties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Selecting and Supporting candidates</a:t>
            </a:r>
          </a:p>
          <a:p>
            <a:pPr lvl="1" eaLnBrk="1" hangingPunct="1"/>
            <a:r>
              <a:rPr lang="en-US" smtClean="0"/>
              <a:t>Informing the public and activating supporters through pamphlets, bumper stickers, ads, signs, buttons</a:t>
            </a:r>
          </a:p>
          <a:p>
            <a:pPr lvl="1" eaLnBrk="1" hangingPunct="1"/>
            <a:r>
              <a:rPr lang="en-US" smtClean="0"/>
              <a:t>Act as bonding agent </a:t>
            </a:r>
          </a:p>
          <a:p>
            <a:pPr lvl="2" eaLnBrk="1" hangingPunct="1"/>
            <a:r>
              <a:rPr lang="en-US" smtClean="0"/>
              <a:t>To ensure qualified representatives are carrying the people’s message to government</a:t>
            </a:r>
          </a:p>
        </p:txBody>
      </p:sp>
      <p:pic>
        <p:nvPicPr>
          <p:cNvPr id="5124" name="Picture 5" descr="http://www.robinsonoaks.com/wp-content/uploads/2008/11/14sign_r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92675"/>
            <a:ext cx="2970213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http://www.gwennies.com/images/bumperstickers_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7575" y="4283075"/>
            <a:ext cx="314642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Role of Political Parties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Serve as a link</a:t>
            </a:r>
          </a:p>
          <a:p>
            <a:pPr lvl="1" eaLnBrk="1" hangingPunct="1"/>
            <a:r>
              <a:rPr lang="en-US" smtClean="0"/>
              <a:t>Enables the branches and levels of government to communicate</a:t>
            </a:r>
          </a:p>
          <a:p>
            <a:pPr eaLnBrk="1" hangingPunct="1"/>
            <a:r>
              <a:rPr lang="en-US" smtClean="0"/>
              <a:t>Acts as a watchdog</a:t>
            </a:r>
          </a:p>
          <a:p>
            <a:pPr lvl="1" eaLnBrk="1" hangingPunct="1"/>
            <a:r>
              <a:rPr lang="en-US" smtClean="0"/>
              <a:t>The party not in power is watching the party in power</a:t>
            </a:r>
          </a:p>
        </p:txBody>
      </p:sp>
      <p:pic>
        <p:nvPicPr>
          <p:cNvPr id="6148" name="Picture 5" descr="http://www.illumemagazine.org/wp-content/uploads/2010/01/Political-Part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572000"/>
            <a:ext cx="30575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Two – Party System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– Party System – a political system dominated by two major political parties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7172" name="Picture 5" descr="http://www.yestodemocracy.com/wp-content/uploads/cache/29_BnH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819400"/>
            <a:ext cx="5715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History of two party system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Federalist and Anti-Federalists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Began with the ratifying of the Constitution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Now it is tradition and is unlikely to change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Prevalence of single-member districts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Winner is the one who gains a plurality or largest number of votes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Republicans and Democrats work in a bipartisan manner to perpetuate the system</a:t>
            </a:r>
          </a:p>
        </p:txBody>
      </p:sp>
      <p:pic>
        <p:nvPicPr>
          <p:cNvPr id="8196" name="Picture 7" descr="http://dynamic.pixton.com/comic/q/p/d/i/qpdi7w2a3p2nr1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711700"/>
            <a:ext cx="642937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http://upload.wikimedia.org/wikipedia/en/6/61/US_Political_Parti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2150" y="3486150"/>
            <a:ext cx="33718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History of two party system</a:t>
            </a:r>
          </a:p>
        </p:txBody>
      </p:sp>
      <p:sp>
        <p:nvSpPr>
          <p:cNvPr id="9220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Minor parties have difficulty getting on the ballot and be heard</a:t>
            </a:r>
          </a:p>
          <a:p>
            <a:pPr eaLnBrk="1" hangingPunct="1"/>
            <a:r>
              <a:rPr lang="en-US" smtClean="0"/>
              <a:t>Some minority parties</a:t>
            </a:r>
          </a:p>
          <a:p>
            <a:pPr lvl="1" eaLnBrk="1" hangingPunct="1"/>
            <a:r>
              <a:rPr lang="en-US" smtClean="0"/>
              <a:t>Ideological Parties (Environmentalism)</a:t>
            </a:r>
          </a:p>
          <a:p>
            <a:pPr lvl="1" eaLnBrk="1" hangingPunct="1"/>
            <a:r>
              <a:rPr lang="en-US" smtClean="0"/>
              <a:t>Independent Candidate Parties (on their own)</a:t>
            </a:r>
          </a:p>
          <a:p>
            <a:pPr lvl="1" eaLnBrk="1" hangingPunct="1"/>
            <a:r>
              <a:rPr lang="en-US" smtClean="0"/>
              <a:t>Single Issue Parties (Green Party)</a:t>
            </a:r>
          </a:p>
          <a:p>
            <a:pPr lvl="1" eaLnBrk="1" hangingPunct="1"/>
            <a:r>
              <a:rPr lang="en-US" smtClean="0"/>
              <a:t>Splinter Parties (Libertarian)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History of two party system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Multiparty systems, where three or more parties compete for control of the government are common in Europe, Israel, and Japan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Advantage – gives voters the opportunity of voting from a variety of choices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Majorities are rare and pluralities usually indicate winners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Coalitions must be formed with other parties to gain a majority of votes and get the work of governing done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History of two party system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 party systems do occur.  In these instances, the party and the government are the same thing.  The People’s Republic of China is an example.</a:t>
            </a:r>
          </a:p>
        </p:txBody>
      </p:sp>
      <p:pic>
        <p:nvPicPr>
          <p:cNvPr id="11268" name="Picture 5" descr="http://img.timeinc.net/time/quotes/2007/10/1015_china_congr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276600"/>
            <a:ext cx="25654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452</TotalTime>
  <Words>643</Words>
  <Application>Microsoft Office PowerPoint</Application>
  <PresentationFormat>On-screen Show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Political Parties</vt:lpstr>
      <vt:lpstr>Political Parties and What they do</vt:lpstr>
      <vt:lpstr>Role of Political Parties</vt:lpstr>
      <vt:lpstr>Role of Political Parties</vt:lpstr>
      <vt:lpstr>Two – Party System</vt:lpstr>
      <vt:lpstr>History of two party system</vt:lpstr>
      <vt:lpstr>History of two party system</vt:lpstr>
      <vt:lpstr>History of two party system</vt:lpstr>
      <vt:lpstr>History of two party system</vt:lpstr>
      <vt:lpstr>Political Parties</vt:lpstr>
      <vt:lpstr>Political Parties</vt:lpstr>
      <vt:lpstr>Republicans and Democrats</vt:lpstr>
      <vt:lpstr>Republicans and Democrats</vt:lpstr>
      <vt:lpstr>Slide 14</vt:lpstr>
      <vt:lpstr>Party Organization</vt:lpstr>
      <vt:lpstr>Party Organization</vt:lpstr>
      <vt:lpstr>Party Organization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Parties</dc:title>
  <dc:creator>Gaz</dc:creator>
  <cp:lastModifiedBy>mary1.goudes</cp:lastModifiedBy>
  <cp:revision>42</cp:revision>
  <dcterms:created xsi:type="dcterms:W3CDTF">2006-10-24T16:05:52Z</dcterms:created>
  <dcterms:modified xsi:type="dcterms:W3CDTF">2012-10-31T17:02:52Z</dcterms:modified>
</cp:coreProperties>
</file>