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C5059-09A2-4CA9-936A-DA239296F8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A2516-4A93-4795-99FC-7E7C1056C0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7D35D-33A9-40F1-9F15-3A5D4E796C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9DB6F-4CCB-460C-81B6-2D1DA9CCE1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81EB4-8D3E-4B67-AAAB-8BE8BEE99F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6C14C-FD88-4798-85BB-9C947806E6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9F017-CA8C-4061-862B-9CE338BCB3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0EE8D-AD89-4A96-8E4C-D46EAF7DC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9DC17-4EA7-4C86-A47F-195C2C4D81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1817E-3DAB-4BEC-8C9B-B333B0D6B8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6211F-1850-4F94-A1A4-4F3D89B364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249E42-3253-4A5F-9594-AF32217C20A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7772400" cy="762000"/>
          </a:xfrm>
        </p:spPr>
        <p:txBody>
          <a:bodyPr/>
          <a:lstStyle/>
          <a:p>
            <a:r>
              <a:rPr lang="en-US" sz="2400"/>
              <a:t>Flow Chart for Amending the Constitution</a:t>
            </a:r>
            <a:r>
              <a:rPr lang="en-US" sz="4000"/>
              <a:t/>
            </a:r>
            <a:br>
              <a:rPr lang="en-US" sz="4000"/>
            </a:br>
            <a:endParaRPr lang="en-US" sz="400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41325" y="1255713"/>
            <a:ext cx="1235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57200" y="2514600"/>
            <a:ext cx="1235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57200" y="1524000"/>
            <a:ext cx="1235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04800" y="914400"/>
            <a:ext cx="1235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Choice A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28600" y="3657600"/>
            <a:ext cx="1235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Choice B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52400" y="2667000"/>
            <a:ext cx="160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Propose Amendment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52400" y="5410200"/>
            <a:ext cx="1416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Propose </a:t>
            </a:r>
          </a:p>
          <a:p>
            <a:r>
              <a:rPr lang="en-US"/>
              <a:t>Amendment</a:t>
            </a:r>
          </a:p>
        </p:txBody>
      </p:sp>
      <p:pic>
        <p:nvPicPr>
          <p:cNvPr id="2061" name="Picture 13" descr="MC90038367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752600"/>
            <a:ext cx="1143000" cy="685800"/>
          </a:xfrm>
          <a:prstGeom prst="rect">
            <a:avLst/>
          </a:prstGeom>
          <a:noFill/>
        </p:spPr>
      </p:pic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676400" y="2667000"/>
            <a:ext cx="2286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/>
              <a:t>Congress </a:t>
            </a:r>
          </a:p>
          <a:p>
            <a:r>
              <a:rPr lang="en-US" sz="1400"/>
              <a:t> 2/3 vote of both houses</a:t>
            </a:r>
          </a:p>
        </p:txBody>
      </p:sp>
      <p:pic>
        <p:nvPicPr>
          <p:cNvPr id="2067" name="Picture 19" descr="MP900049533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838200"/>
            <a:ext cx="2438400" cy="1752600"/>
          </a:xfrm>
          <a:prstGeom prst="rect">
            <a:avLst/>
          </a:prstGeom>
          <a:noFill/>
        </p:spPr>
      </p:pic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4343400" y="9144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4419600" y="2286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 flipV="1">
            <a:off x="4343400" y="10668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4343400" y="18288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5410200" y="762000"/>
            <a:ext cx="17081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State Legislature</a:t>
            </a:r>
          </a:p>
          <a:p>
            <a:r>
              <a:rPr lang="en-US" sz="1600"/>
              <a:t>¾ of states </a:t>
            </a:r>
          </a:p>
          <a:p>
            <a:r>
              <a:rPr lang="en-US" sz="1600"/>
              <a:t>to ratify</a:t>
            </a: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5334000" y="1905000"/>
            <a:ext cx="17526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State Conventions</a:t>
            </a:r>
          </a:p>
          <a:p>
            <a:r>
              <a:rPr lang="en-US" sz="1600"/>
              <a:t>¾ of states </a:t>
            </a:r>
          </a:p>
          <a:p>
            <a:r>
              <a:rPr lang="en-US" sz="1600"/>
              <a:t>to ratify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7543800" y="838200"/>
            <a:ext cx="13525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Amendment </a:t>
            </a:r>
          </a:p>
          <a:p>
            <a:r>
              <a:rPr lang="en-US" sz="1400"/>
              <a:t>28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7543800" y="2057400"/>
            <a:ext cx="11890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Amendment </a:t>
            </a:r>
          </a:p>
          <a:p>
            <a:r>
              <a:rPr lang="en-US" sz="1400"/>
              <a:t>28</a:t>
            </a:r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6629400" y="2209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>
            <a:off x="6705600" y="1143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079" name="Picture 31" descr="MC900431971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3733800"/>
            <a:ext cx="1828800" cy="1219200"/>
          </a:xfrm>
          <a:prstGeom prst="rect">
            <a:avLst/>
          </a:prstGeom>
          <a:noFill/>
        </p:spPr>
      </p:pic>
      <p:pic>
        <p:nvPicPr>
          <p:cNvPr id="2080" name="Picture 32" descr="MC90038367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343400"/>
            <a:ext cx="1143000" cy="685800"/>
          </a:xfrm>
          <a:prstGeom prst="rect">
            <a:avLst/>
          </a:prstGeom>
          <a:noFill/>
        </p:spPr>
      </p:pic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1524000" y="5181600"/>
            <a:ext cx="20574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State Legislatures</a:t>
            </a:r>
          </a:p>
          <a:p>
            <a:r>
              <a:rPr lang="en-US" sz="1400"/>
              <a:t>Apply to Congress</a:t>
            </a:r>
          </a:p>
          <a:p>
            <a:r>
              <a:rPr lang="en-US" sz="1400"/>
              <a:t>[2/3 of states]</a:t>
            </a:r>
          </a:p>
        </p:txBody>
      </p:sp>
      <p:sp>
        <p:nvSpPr>
          <p:cNvPr id="2082" name="Oval 34"/>
          <p:cNvSpPr>
            <a:spLocks noChangeArrowheads="1"/>
          </p:cNvSpPr>
          <p:nvPr/>
        </p:nvSpPr>
        <p:spPr bwMode="auto">
          <a:xfrm>
            <a:off x="4038600" y="3505200"/>
            <a:ext cx="1676400" cy="213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National</a:t>
            </a:r>
          </a:p>
          <a:p>
            <a:pPr algn="ctr"/>
            <a:r>
              <a:rPr lang="en-US"/>
              <a:t>Convention</a:t>
            </a:r>
          </a:p>
          <a:p>
            <a:pPr algn="ctr"/>
            <a:r>
              <a:rPr lang="en-US"/>
              <a:t>Convened by</a:t>
            </a:r>
          </a:p>
          <a:p>
            <a:pPr algn="ctr"/>
            <a:r>
              <a:rPr lang="en-US"/>
              <a:t>Congress</a:t>
            </a:r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>
            <a:off x="3429000" y="4267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6019800" y="3581400"/>
            <a:ext cx="1905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State Legislature</a:t>
            </a:r>
          </a:p>
          <a:p>
            <a:r>
              <a:rPr lang="en-US" sz="1600"/>
              <a:t>¾ of states </a:t>
            </a:r>
          </a:p>
          <a:p>
            <a:r>
              <a:rPr lang="en-US" sz="1600"/>
              <a:t>to ratify</a:t>
            </a:r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5867400" y="4724400"/>
            <a:ext cx="2438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/>
              <a:t>State Conventions</a:t>
            </a:r>
          </a:p>
          <a:p>
            <a:r>
              <a:rPr lang="en-US" sz="1600"/>
              <a:t>¾ of states </a:t>
            </a:r>
          </a:p>
          <a:p>
            <a:r>
              <a:rPr lang="en-US" sz="1600"/>
              <a:t>to ratify</a:t>
            </a:r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 flipV="1">
            <a:off x="5638800" y="39624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>
            <a:off x="5638800" y="4876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8001000" y="3581400"/>
            <a:ext cx="1143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Amendment </a:t>
            </a:r>
          </a:p>
          <a:p>
            <a:r>
              <a:rPr lang="en-US" sz="1400"/>
              <a:t>28</a:t>
            </a:r>
          </a:p>
          <a:p>
            <a:endParaRPr lang="en-US" sz="1400"/>
          </a:p>
        </p:txBody>
      </p:sp>
      <p:sp>
        <p:nvSpPr>
          <p:cNvPr id="2090" name="Rectangle 42"/>
          <p:cNvSpPr>
            <a:spLocks noChangeArrowheads="1"/>
          </p:cNvSpPr>
          <p:nvPr/>
        </p:nvSpPr>
        <p:spPr bwMode="auto">
          <a:xfrm>
            <a:off x="7848600" y="48006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Amendment </a:t>
            </a:r>
          </a:p>
          <a:p>
            <a:r>
              <a:rPr lang="en-US" sz="1400"/>
              <a:t>28</a:t>
            </a:r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>
            <a:off x="7467600" y="3886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2" name="Line 44"/>
          <p:cNvSpPr>
            <a:spLocks noChangeShapeType="1"/>
          </p:cNvSpPr>
          <p:nvPr/>
        </p:nvSpPr>
        <p:spPr bwMode="auto">
          <a:xfrm>
            <a:off x="72390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74</Words>
  <Application>Microsoft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Flow Chart for Amending the Constitution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 for Amending the Constitution </dc:title>
  <dc:creator>mimi</dc:creator>
  <cp:lastModifiedBy>mary1.goudes</cp:lastModifiedBy>
  <cp:revision>5</cp:revision>
  <dcterms:created xsi:type="dcterms:W3CDTF">2012-02-12T21:41:50Z</dcterms:created>
  <dcterms:modified xsi:type="dcterms:W3CDTF">2012-09-13T10:42:09Z</dcterms:modified>
</cp:coreProperties>
</file>