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3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4E5C25-90ED-48AC-8041-F5199E246D53}" type="doc">
      <dgm:prSet loTypeId="urn:microsoft.com/office/officeart/2005/8/layout/venn1" loCatId="relationship" qsTypeId="urn:microsoft.com/office/officeart/2005/8/quickstyle/simple1" qsCatId="simple" csTypeId="urn:microsoft.com/office/officeart/2005/8/colors/accent1_2" csCatId="accent1"/>
      <dgm:spPr/>
    </dgm:pt>
    <dgm:pt modelId="{F51A8609-49EF-45F0-A4D2-171A47D8DFCF}">
      <dgm:prSet/>
      <dgm:spPr/>
      <dgm:t>
        <a:bodyPr/>
        <a:lstStyle/>
        <a:p>
          <a:endParaRPr lang="en-US"/>
        </a:p>
      </dgm:t>
    </dgm:pt>
    <dgm:pt modelId="{9FC29943-6CFE-4D4E-8CCD-19F9D1799F73}" type="parTrans" cxnId="{71288C78-666F-4754-964C-281A13511071}">
      <dgm:prSet/>
      <dgm:spPr/>
    </dgm:pt>
    <dgm:pt modelId="{4F718F87-F4C5-4F4C-8BCD-433E14D0802B}" type="sibTrans" cxnId="{71288C78-666F-4754-964C-281A13511071}">
      <dgm:prSet/>
      <dgm:spPr/>
    </dgm:pt>
    <dgm:pt modelId="{681FEF8C-DCA3-4A0C-BECE-497CABAB4217}">
      <dgm:prSet/>
      <dgm:spPr/>
      <dgm:t>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latin typeface="Arial" panose="020B0604020202020204" pitchFamily="34" charset="0"/>
            </a:rPr>
            <a:t>State or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latin typeface="Arial" panose="020B0604020202020204" pitchFamily="34" charset="0"/>
            </a:rPr>
            <a:t>Reserved Powers</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en-US" b="0" i="0" u="none" strike="noStrike" cap="none" normalizeH="0" baseline="0" smtClean="0">
            <a:ln>
              <a:noFill/>
            </a:ln>
            <a:solidFill>
              <a:schemeClr val="tx1"/>
            </a:solidFill>
            <a:effectLst/>
            <a:latin typeface="Arial" panose="020B0604020202020204" pitchFamily="34" charset="0"/>
          </a:endParaRPr>
        </a:p>
        <a:p>
          <a:pPr marL="342900" marR="0" lvl="0" indent="-342900" algn="ctr" defTabSz="914400" rtl="0" eaLnBrk="1" fontAlgn="base" latinLnBrk="0" hangingPunct="1">
            <a:lnSpc>
              <a:spcPct val="100000"/>
            </a:lnSpc>
            <a:spcBef>
              <a:spcPct val="0"/>
            </a:spcBef>
            <a:spcAft>
              <a:spcPct val="0"/>
            </a:spcAft>
            <a:buClrTx/>
            <a:buSzTx/>
            <a:buFontTx/>
            <a:buAutoNum type="arabicPeriod"/>
            <a:tabLst/>
          </a:pPr>
          <a:r>
            <a:rPr kumimoji="0" lang="en-US" altLang="en-US" b="0" i="0" u="none" strike="noStrike" cap="none" normalizeH="0" baseline="0" smtClean="0">
              <a:ln>
                <a:noFill/>
              </a:ln>
              <a:solidFill>
                <a:schemeClr val="tx1"/>
              </a:solidFill>
              <a:effectLst/>
              <a:latin typeface="Arial" panose="020B0604020202020204" pitchFamily="34" charset="0"/>
            </a:rPr>
            <a:t>Regulate Trade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w/in the state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2. License Prof.</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3. Regulate Marriage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&amp; Divorce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4. Make Traffic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Regulations</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5. Regulate the sale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Of Alcohol</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6. Regulate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Gambling</a:t>
          </a:r>
          <a:endParaRPr kumimoji="0" lang="en-US" altLang="en-US" b="0" i="0" u="none" strike="noStrike" cap="none" normalizeH="0" baseline="0" smtClean="0">
            <a:ln>
              <a:noFill/>
            </a:ln>
            <a:solidFill>
              <a:schemeClr val="tx1"/>
            </a:solidFill>
            <a:effectLst/>
            <a:latin typeface="Arial" panose="020B0604020202020204" pitchFamily="34" charset="0"/>
          </a:endParaRPr>
        </a:p>
      </dgm:t>
    </dgm:pt>
    <dgm:pt modelId="{52828713-123C-443F-91FC-BAF2C9D84484}" type="parTrans" cxnId="{5AB79B57-F19C-4C4A-B584-B9D3753F4C5C}">
      <dgm:prSet/>
      <dgm:spPr/>
    </dgm:pt>
    <dgm:pt modelId="{371C728B-A1E2-44E7-A40A-3AA48068BBA4}" type="sibTrans" cxnId="{5AB79B57-F19C-4C4A-B584-B9D3753F4C5C}">
      <dgm:prSet/>
      <dgm:spPr/>
    </dgm:pt>
    <dgm:pt modelId="{02CF9096-8C62-4831-BD0A-40D76879676D}" type="pres">
      <dgm:prSet presAssocID="{584E5C25-90ED-48AC-8041-F5199E246D53}" presName="compositeShape" presStyleCnt="0">
        <dgm:presLayoutVars>
          <dgm:chMax val="7"/>
          <dgm:dir/>
          <dgm:resizeHandles val="exact"/>
        </dgm:presLayoutVars>
      </dgm:prSet>
      <dgm:spPr/>
    </dgm:pt>
    <dgm:pt modelId="{49E5D6F1-2772-47FD-AB29-4CB43B25255B}" type="pres">
      <dgm:prSet presAssocID="{F51A8609-49EF-45F0-A4D2-171A47D8DFCF}" presName="circ1" presStyleLbl="vennNode1" presStyleIdx="0" presStyleCnt="2"/>
      <dgm:spPr/>
    </dgm:pt>
    <dgm:pt modelId="{7C888F21-C3B4-4D14-BF83-B2BB3967EBD2}" type="pres">
      <dgm:prSet presAssocID="{F51A8609-49EF-45F0-A4D2-171A47D8DFCF}" presName="circ1Tx" presStyleLbl="revTx" presStyleIdx="0" presStyleCnt="0">
        <dgm:presLayoutVars>
          <dgm:chMax val="0"/>
          <dgm:chPref val="0"/>
          <dgm:bulletEnabled val="1"/>
        </dgm:presLayoutVars>
      </dgm:prSet>
      <dgm:spPr/>
    </dgm:pt>
    <dgm:pt modelId="{1160689F-CE6F-4E31-A126-75C90AC3349E}" type="pres">
      <dgm:prSet presAssocID="{681FEF8C-DCA3-4A0C-BECE-497CABAB4217}" presName="circ2" presStyleLbl="vennNode1" presStyleIdx="1" presStyleCnt="2"/>
      <dgm:spPr/>
    </dgm:pt>
    <dgm:pt modelId="{EEAC0E5B-3D16-4EB3-AF10-58C8653D5952}" type="pres">
      <dgm:prSet presAssocID="{681FEF8C-DCA3-4A0C-BECE-497CABAB4217}" presName="circ2Tx" presStyleLbl="revTx" presStyleIdx="0" presStyleCnt="0">
        <dgm:presLayoutVars>
          <dgm:chMax val="0"/>
          <dgm:chPref val="0"/>
          <dgm:bulletEnabled val="1"/>
        </dgm:presLayoutVars>
      </dgm:prSet>
      <dgm:spPr/>
    </dgm:pt>
  </dgm:ptLst>
  <dgm:cxnLst>
    <dgm:cxn modelId="{5AB79B57-F19C-4C4A-B584-B9D3753F4C5C}" srcId="{584E5C25-90ED-48AC-8041-F5199E246D53}" destId="{681FEF8C-DCA3-4A0C-BECE-497CABAB4217}" srcOrd="1" destOrd="0" parTransId="{52828713-123C-443F-91FC-BAF2C9D84484}" sibTransId="{371C728B-A1E2-44E7-A40A-3AA48068BBA4}"/>
    <dgm:cxn modelId="{2ADD639D-DABB-445A-BB25-64C3B64C3C57}" type="presOf" srcId="{584E5C25-90ED-48AC-8041-F5199E246D53}" destId="{02CF9096-8C62-4831-BD0A-40D76879676D}" srcOrd="0" destOrd="0" presId="urn:microsoft.com/office/officeart/2005/8/layout/venn1"/>
    <dgm:cxn modelId="{3E27F37A-16EC-406F-93F8-B689393C4D89}" type="presOf" srcId="{681FEF8C-DCA3-4A0C-BECE-497CABAB4217}" destId="{1160689F-CE6F-4E31-A126-75C90AC3349E}" srcOrd="0" destOrd="0" presId="urn:microsoft.com/office/officeart/2005/8/layout/venn1"/>
    <dgm:cxn modelId="{543F539A-D906-4504-8031-3469CCE8D9D1}" type="presOf" srcId="{681FEF8C-DCA3-4A0C-BECE-497CABAB4217}" destId="{EEAC0E5B-3D16-4EB3-AF10-58C8653D5952}" srcOrd="1" destOrd="0" presId="urn:microsoft.com/office/officeart/2005/8/layout/venn1"/>
    <dgm:cxn modelId="{71288C78-666F-4754-964C-281A13511071}" srcId="{584E5C25-90ED-48AC-8041-F5199E246D53}" destId="{F51A8609-49EF-45F0-A4D2-171A47D8DFCF}" srcOrd="0" destOrd="0" parTransId="{9FC29943-6CFE-4D4E-8CCD-19F9D1799F73}" sibTransId="{4F718F87-F4C5-4F4C-8BCD-433E14D0802B}"/>
    <dgm:cxn modelId="{7FC5DEA4-7323-4716-824B-5064D305D715}" type="presOf" srcId="{F51A8609-49EF-45F0-A4D2-171A47D8DFCF}" destId="{7C888F21-C3B4-4D14-BF83-B2BB3967EBD2}" srcOrd="1" destOrd="0" presId="urn:microsoft.com/office/officeart/2005/8/layout/venn1"/>
    <dgm:cxn modelId="{6D7709BE-CA88-468B-A8C3-5E0C51066686}" type="presOf" srcId="{F51A8609-49EF-45F0-A4D2-171A47D8DFCF}" destId="{49E5D6F1-2772-47FD-AB29-4CB43B25255B}" srcOrd="0" destOrd="0" presId="urn:microsoft.com/office/officeart/2005/8/layout/venn1"/>
    <dgm:cxn modelId="{81C24817-894F-409B-B474-091E9F76BF67}" type="presParOf" srcId="{02CF9096-8C62-4831-BD0A-40D76879676D}" destId="{49E5D6F1-2772-47FD-AB29-4CB43B25255B}" srcOrd="0" destOrd="0" presId="urn:microsoft.com/office/officeart/2005/8/layout/venn1"/>
    <dgm:cxn modelId="{10D20C26-E234-4F47-9BB9-86ACCAAAA144}" type="presParOf" srcId="{02CF9096-8C62-4831-BD0A-40D76879676D}" destId="{7C888F21-C3B4-4D14-BF83-B2BB3967EBD2}" srcOrd="1" destOrd="0" presId="urn:microsoft.com/office/officeart/2005/8/layout/venn1"/>
    <dgm:cxn modelId="{7CC8FD14-15AD-41AA-8477-5B1A43F4B91E}" type="presParOf" srcId="{02CF9096-8C62-4831-BD0A-40D76879676D}" destId="{1160689F-CE6F-4E31-A126-75C90AC3349E}" srcOrd="2" destOrd="0" presId="urn:microsoft.com/office/officeart/2005/8/layout/venn1"/>
    <dgm:cxn modelId="{52C69DA7-F193-4F56-BA70-71E48C8566DA}" type="presParOf" srcId="{02CF9096-8C62-4831-BD0A-40D76879676D}" destId="{EEAC0E5B-3D16-4EB3-AF10-58C8653D5952}"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3A1DC6-EB88-423E-95B2-5F52357A572A}" type="doc">
      <dgm:prSet loTypeId="urn:microsoft.com/office/officeart/2005/8/layout/venn1" loCatId="relationship" qsTypeId="urn:microsoft.com/office/officeart/2005/8/quickstyle/simple1" qsCatId="simple" csTypeId="urn:microsoft.com/office/officeart/2005/8/colors/accent1_2" csCatId="accent1" phldr="0"/>
      <dgm:spPr/>
    </dgm:pt>
    <dgm:pt modelId="{DF75706F-EAF5-46FD-8106-9E5BE61C84BF}">
      <dgm:prSet phldrT="[Text]" phldr="1"/>
      <dgm:spPr/>
      <dgm:t>
        <a:bodyPr/>
        <a:lstStyle/>
        <a:p>
          <a:endParaRPr lang="en-US"/>
        </a:p>
      </dgm:t>
    </dgm:pt>
    <dgm:pt modelId="{4C5B69F4-0714-47B8-B62E-097D36DBDB8F}" type="parTrans" cxnId="{34850DD0-3BD2-495B-B0E8-508495E05B87}">
      <dgm:prSet/>
      <dgm:spPr/>
      <dgm:t>
        <a:bodyPr/>
        <a:lstStyle/>
        <a:p>
          <a:endParaRPr lang="en-US"/>
        </a:p>
      </dgm:t>
    </dgm:pt>
    <dgm:pt modelId="{E33392B4-8D0F-4741-9048-BF23F7976B1A}" type="sibTrans" cxnId="{34850DD0-3BD2-495B-B0E8-508495E05B87}">
      <dgm:prSet/>
      <dgm:spPr/>
      <dgm:t>
        <a:bodyPr/>
        <a:lstStyle/>
        <a:p>
          <a:endParaRPr lang="en-US"/>
        </a:p>
      </dgm:t>
    </dgm:pt>
    <dgm:pt modelId="{C93CD215-9B60-405E-A79B-8516E6A7F08C}">
      <dgm:prSet phldrT="[Text]" phldr="1"/>
      <dgm:spPr/>
      <dgm:t>
        <a:bodyPr/>
        <a:lstStyle/>
        <a:p>
          <a:endParaRPr lang="en-US"/>
        </a:p>
      </dgm:t>
    </dgm:pt>
    <dgm:pt modelId="{F875A661-24ED-41CE-924A-78A21BC088A6}" type="parTrans" cxnId="{FD6BA53E-45B5-4988-A9EE-8F1D9752FE72}">
      <dgm:prSet/>
      <dgm:spPr/>
      <dgm:t>
        <a:bodyPr/>
        <a:lstStyle/>
        <a:p>
          <a:endParaRPr lang="en-US"/>
        </a:p>
      </dgm:t>
    </dgm:pt>
    <dgm:pt modelId="{EB0AC18E-30AD-4110-ABEF-FDAB882DC47E}" type="sibTrans" cxnId="{FD6BA53E-45B5-4988-A9EE-8F1D9752FE72}">
      <dgm:prSet/>
      <dgm:spPr/>
      <dgm:t>
        <a:bodyPr/>
        <a:lstStyle/>
        <a:p>
          <a:endParaRPr lang="en-US"/>
        </a:p>
      </dgm:t>
    </dgm:pt>
    <dgm:pt modelId="{8F753B89-2DDC-4E32-BF4E-628947907ABC}" type="pres">
      <dgm:prSet presAssocID="{0E3A1DC6-EB88-423E-95B2-5F52357A572A}" presName="compositeShape" presStyleCnt="0">
        <dgm:presLayoutVars>
          <dgm:chMax val="7"/>
          <dgm:dir/>
          <dgm:resizeHandles val="exact"/>
        </dgm:presLayoutVars>
      </dgm:prSet>
      <dgm:spPr/>
    </dgm:pt>
    <dgm:pt modelId="{B2431C14-01C7-439E-89A3-CF04C4AB7D3B}" type="pres">
      <dgm:prSet presAssocID="{DF75706F-EAF5-46FD-8106-9E5BE61C84BF}" presName="circ1" presStyleLbl="vennNode1" presStyleIdx="0" presStyleCnt="2"/>
      <dgm:spPr/>
      <dgm:t>
        <a:bodyPr/>
        <a:lstStyle/>
        <a:p>
          <a:endParaRPr lang="en-US"/>
        </a:p>
      </dgm:t>
    </dgm:pt>
    <dgm:pt modelId="{54CC53C7-82B3-4B40-8438-FBA5B41723B7}" type="pres">
      <dgm:prSet presAssocID="{DF75706F-EAF5-46FD-8106-9E5BE61C84BF}" presName="circ1Tx" presStyleLbl="revTx" presStyleIdx="0" presStyleCnt="0">
        <dgm:presLayoutVars>
          <dgm:chMax val="0"/>
          <dgm:chPref val="0"/>
          <dgm:bulletEnabled val="1"/>
        </dgm:presLayoutVars>
      </dgm:prSet>
      <dgm:spPr/>
      <dgm:t>
        <a:bodyPr/>
        <a:lstStyle/>
        <a:p>
          <a:endParaRPr lang="en-US"/>
        </a:p>
      </dgm:t>
    </dgm:pt>
    <dgm:pt modelId="{53AA6AC5-2A9B-4DEC-A1FB-A576608FCE47}" type="pres">
      <dgm:prSet presAssocID="{C93CD215-9B60-405E-A79B-8516E6A7F08C}" presName="circ2" presStyleLbl="vennNode1" presStyleIdx="1" presStyleCnt="2"/>
      <dgm:spPr/>
      <dgm:t>
        <a:bodyPr/>
        <a:lstStyle/>
        <a:p>
          <a:endParaRPr lang="en-US"/>
        </a:p>
      </dgm:t>
    </dgm:pt>
    <dgm:pt modelId="{6E31A593-2893-49F3-B87A-DE3AE3389037}" type="pres">
      <dgm:prSet presAssocID="{C93CD215-9B60-405E-A79B-8516E6A7F08C}" presName="circ2Tx" presStyleLbl="revTx" presStyleIdx="0" presStyleCnt="0">
        <dgm:presLayoutVars>
          <dgm:chMax val="0"/>
          <dgm:chPref val="0"/>
          <dgm:bulletEnabled val="1"/>
        </dgm:presLayoutVars>
      </dgm:prSet>
      <dgm:spPr/>
      <dgm:t>
        <a:bodyPr/>
        <a:lstStyle/>
        <a:p>
          <a:endParaRPr lang="en-US"/>
        </a:p>
      </dgm:t>
    </dgm:pt>
  </dgm:ptLst>
  <dgm:cxnLst>
    <dgm:cxn modelId="{728947D9-6FF1-4EE6-9801-961245549EC1}" type="presOf" srcId="{DF75706F-EAF5-46FD-8106-9E5BE61C84BF}" destId="{54CC53C7-82B3-4B40-8438-FBA5B41723B7}" srcOrd="1" destOrd="0" presId="urn:microsoft.com/office/officeart/2005/8/layout/venn1"/>
    <dgm:cxn modelId="{59582E07-FB13-4135-850E-F1C8A566E7C0}" type="presOf" srcId="{C93CD215-9B60-405E-A79B-8516E6A7F08C}" destId="{6E31A593-2893-49F3-B87A-DE3AE3389037}" srcOrd="1" destOrd="0" presId="urn:microsoft.com/office/officeart/2005/8/layout/venn1"/>
    <dgm:cxn modelId="{DA75B319-C172-43AC-A29C-C58FD173CC5B}" type="presOf" srcId="{0E3A1DC6-EB88-423E-95B2-5F52357A572A}" destId="{8F753B89-2DDC-4E32-BF4E-628947907ABC}" srcOrd="0" destOrd="0" presId="urn:microsoft.com/office/officeart/2005/8/layout/venn1"/>
    <dgm:cxn modelId="{910144AD-319B-4987-8F35-93A6060C19A4}" type="presOf" srcId="{DF75706F-EAF5-46FD-8106-9E5BE61C84BF}" destId="{B2431C14-01C7-439E-89A3-CF04C4AB7D3B}" srcOrd="0" destOrd="0" presId="urn:microsoft.com/office/officeart/2005/8/layout/venn1"/>
    <dgm:cxn modelId="{34850DD0-3BD2-495B-B0E8-508495E05B87}" srcId="{0E3A1DC6-EB88-423E-95B2-5F52357A572A}" destId="{DF75706F-EAF5-46FD-8106-9E5BE61C84BF}" srcOrd="0" destOrd="0" parTransId="{4C5B69F4-0714-47B8-B62E-097D36DBDB8F}" sibTransId="{E33392B4-8D0F-4741-9048-BF23F7976B1A}"/>
    <dgm:cxn modelId="{1B325C38-C313-47CE-B0D9-FA879B6D442A}" type="presOf" srcId="{C93CD215-9B60-405E-A79B-8516E6A7F08C}" destId="{53AA6AC5-2A9B-4DEC-A1FB-A576608FCE47}" srcOrd="0" destOrd="0" presId="urn:microsoft.com/office/officeart/2005/8/layout/venn1"/>
    <dgm:cxn modelId="{FD6BA53E-45B5-4988-A9EE-8F1D9752FE72}" srcId="{0E3A1DC6-EB88-423E-95B2-5F52357A572A}" destId="{C93CD215-9B60-405E-A79B-8516E6A7F08C}" srcOrd="1" destOrd="0" parTransId="{F875A661-24ED-41CE-924A-78A21BC088A6}" sibTransId="{EB0AC18E-30AD-4110-ABEF-FDAB882DC47E}"/>
    <dgm:cxn modelId="{892EEA58-365D-4599-9487-656872460E70}" type="presParOf" srcId="{8F753B89-2DDC-4E32-BF4E-628947907ABC}" destId="{B2431C14-01C7-439E-89A3-CF04C4AB7D3B}" srcOrd="0" destOrd="0" presId="urn:microsoft.com/office/officeart/2005/8/layout/venn1"/>
    <dgm:cxn modelId="{15FA726F-D1FE-4DC9-9E93-FEC8446B20D2}" type="presParOf" srcId="{8F753B89-2DDC-4E32-BF4E-628947907ABC}" destId="{54CC53C7-82B3-4B40-8438-FBA5B41723B7}" srcOrd="1" destOrd="0" presId="urn:microsoft.com/office/officeart/2005/8/layout/venn1"/>
    <dgm:cxn modelId="{82AF6775-61F6-47A3-874E-3D30B4721A9E}" type="presParOf" srcId="{8F753B89-2DDC-4E32-BF4E-628947907ABC}" destId="{53AA6AC5-2A9B-4DEC-A1FB-A576608FCE47}" srcOrd="2" destOrd="0" presId="urn:microsoft.com/office/officeart/2005/8/layout/venn1"/>
    <dgm:cxn modelId="{3CE88744-8651-4223-98EA-4970BD51FF88}" type="presParOf" srcId="{8F753B89-2DDC-4E32-BF4E-628947907ABC}" destId="{6E31A593-2893-49F3-B87A-DE3AE3389037}"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5D6F1-2772-47FD-AB29-4CB43B25255B}">
      <dsp:nvSpPr>
        <dsp:cNvPr id="0" name=""/>
        <dsp:cNvSpPr/>
      </dsp:nvSpPr>
      <dsp:spPr>
        <a:xfrm>
          <a:off x="195452" y="446913"/>
          <a:ext cx="4821174" cy="482117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868679" y="1015433"/>
        <a:ext cx="2779776" cy="3684133"/>
      </dsp:txXfrm>
    </dsp:sp>
    <dsp:sp modelId="{1160689F-CE6F-4E31-A126-75C90AC3349E}">
      <dsp:nvSpPr>
        <dsp:cNvPr id="0" name=""/>
        <dsp:cNvSpPr/>
      </dsp:nvSpPr>
      <dsp:spPr>
        <a:xfrm>
          <a:off x="3670173" y="446913"/>
          <a:ext cx="4821174" cy="482117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kern="1200" cap="none" normalizeH="0" baseline="0" smtClean="0">
              <a:ln>
                <a:noFill/>
              </a:ln>
              <a:solidFill>
                <a:schemeClr val="tx1"/>
              </a:solidFill>
              <a:effectLst/>
              <a:latin typeface="Arial" panose="020B0604020202020204" pitchFamily="34" charset="0"/>
            </a:rPr>
            <a:t>State or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kern="1200" cap="none" normalizeH="0" baseline="0" smtClean="0">
              <a:ln>
                <a:noFill/>
              </a:ln>
              <a:solidFill>
                <a:schemeClr val="tx1"/>
              </a:solidFill>
              <a:effectLst/>
              <a:latin typeface="Arial" panose="020B0604020202020204" pitchFamily="34" charset="0"/>
            </a:rPr>
            <a:t>Reserved Powers</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kern="1200" cap="none" normalizeH="0" baseline="0" smtClean="0">
            <a:ln>
              <a:noFill/>
            </a:ln>
            <a:solidFill>
              <a:schemeClr val="tx1"/>
            </a:solidFill>
            <a:effectLst/>
            <a:latin typeface="Arial" panose="020B0604020202020204" pitchFamily="34" charset="0"/>
          </a:endParaRPr>
        </a:p>
        <a:p>
          <a:pPr marL="342900" marR="0" lvl="0" indent="-342900" algn="ctr" defTabSz="914400" rtl="0" eaLnBrk="1" fontAlgn="base" latinLnBrk="0" hangingPunct="1">
            <a:lnSpc>
              <a:spcPct val="100000"/>
            </a:lnSpc>
            <a:spcBef>
              <a:spcPct val="0"/>
            </a:spcBef>
            <a:spcAft>
              <a:spcPct val="0"/>
            </a:spcAft>
            <a:buClrTx/>
            <a:buSzTx/>
            <a:buFontTx/>
            <a:buAutoNum type="arabicPeriod"/>
            <a:tabLst/>
          </a:pPr>
          <a:r>
            <a:rPr kumimoji="0" lang="en-US" altLang="en-US" sz="1800" b="0" i="0" u="none" strike="noStrike" kern="1200" cap="none" normalizeH="0" baseline="0" smtClean="0">
              <a:ln>
                <a:noFill/>
              </a:ln>
              <a:solidFill>
                <a:schemeClr val="tx1"/>
              </a:solidFill>
              <a:effectLst/>
              <a:latin typeface="Arial" panose="020B0604020202020204" pitchFamily="34" charset="0"/>
            </a:rPr>
            <a:t>Regulate Trade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smtClean="0">
              <a:ln>
                <a:noFill/>
              </a:ln>
              <a:solidFill>
                <a:schemeClr val="tx1"/>
              </a:solidFill>
              <a:effectLst/>
              <a:latin typeface="Arial" panose="020B0604020202020204" pitchFamily="34" charset="0"/>
            </a:rPr>
            <a:t>w/in the state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smtClean="0">
              <a:ln>
                <a:noFill/>
              </a:ln>
              <a:solidFill>
                <a:schemeClr val="tx1"/>
              </a:solidFill>
              <a:effectLst/>
              <a:latin typeface="Arial" panose="020B0604020202020204" pitchFamily="34" charset="0"/>
            </a:rPr>
            <a:t>2. License Prof.</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smtClean="0">
              <a:ln>
                <a:noFill/>
              </a:ln>
              <a:solidFill>
                <a:schemeClr val="tx1"/>
              </a:solidFill>
              <a:effectLst/>
              <a:latin typeface="Arial" panose="020B0604020202020204" pitchFamily="34" charset="0"/>
            </a:rPr>
            <a:t>3. Regulate Marriage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smtClean="0">
              <a:ln>
                <a:noFill/>
              </a:ln>
              <a:solidFill>
                <a:schemeClr val="tx1"/>
              </a:solidFill>
              <a:effectLst/>
              <a:latin typeface="Arial" panose="020B0604020202020204" pitchFamily="34" charset="0"/>
            </a:rPr>
            <a:t>&amp; Divorce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smtClean="0">
              <a:ln>
                <a:noFill/>
              </a:ln>
              <a:solidFill>
                <a:schemeClr val="tx1"/>
              </a:solidFill>
              <a:effectLst/>
              <a:latin typeface="Arial" panose="020B0604020202020204" pitchFamily="34" charset="0"/>
            </a:rPr>
            <a:t>4. Make Traffic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smtClean="0">
              <a:ln>
                <a:noFill/>
              </a:ln>
              <a:solidFill>
                <a:schemeClr val="tx1"/>
              </a:solidFill>
              <a:effectLst/>
              <a:latin typeface="Arial" panose="020B0604020202020204" pitchFamily="34" charset="0"/>
            </a:rPr>
            <a:t>Regulations</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smtClean="0">
              <a:ln>
                <a:noFill/>
              </a:ln>
              <a:solidFill>
                <a:schemeClr val="tx1"/>
              </a:solidFill>
              <a:effectLst/>
              <a:latin typeface="Arial" panose="020B0604020202020204" pitchFamily="34" charset="0"/>
            </a:rPr>
            <a:t>5. Regulate the sale</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smtClean="0">
              <a:ln>
                <a:noFill/>
              </a:ln>
              <a:solidFill>
                <a:schemeClr val="tx1"/>
              </a:solidFill>
              <a:effectLst/>
              <a:latin typeface="Arial" panose="020B0604020202020204" pitchFamily="34" charset="0"/>
            </a:rPr>
            <a:t>Of Alcohol</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smtClean="0">
              <a:ln>
                <a:noFill/>
              </a:ln>
              <a:solidFill>
                <a:schemeClr val="tx1"/>
              </a:solidFill>
              <a:effectLst/>
              <a:latin typeface="Arial" panose="020B0604020202020204" pitchFamily="34" charset="0"/>
            </a:rPr>
            <a:t>6. Regulate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kern="1200" cap="none" normalizeH="0" baseline="0" smtClean="0">
              <a:ln>
                <a:noFill/>
              </a:ln>
              <a:solidFill>
                <a:schemeClr val="tx1"/>
              </a:solidFill>
              <a:effectLst/>
              <a:latin typeface="Arial" panose="020B0604020202020204" pitchFamily="34" charset="0"/>
            </a:rPr>
            <a:t>Gambling</a:t>
          </a:r>
          <a:endParaRPr kumimoji="0" lang="en-US" altLang="en-US" sz="1800" b="0" i="0" u="none" strike="noStrike" kern="1200" cap="none" normalizeH="0" baseline="0" smtClean="0">
            <a:ln>
              <a:noFill/>
            </a:ln>
            <a:solidFill>
              <a:schemeClr val="tx1"/>
            </a:solidFill>
            <a:effectLst/>
            <a:latin typeface="Arial" panose="020B0604020202020204" pitchFamily="34" charset="0"/>
          </a:endParaRPr>
        </a:p>
      </dsp:txBody>
      <dsp:txXfrm>
        <a:off x="5038344" y="1015433"/>
        <a:ext cx="2779776" cy="36841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31C14-01C7-439E-89A3-CF04C4AB7D3B}">
      <dsp:nvSpPr>
        <dsp:cNvPr id="0" name=""/>
        <dsp:cNvSpPr/>
      </dsp:nvSpPr>
      <dsp:spPr>
        <a:xfrm>
          <a:off x="1067153" y="10777"/>
          <a:ext cx="3940844" cy="394084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US" sz="6500" kern="1200"/>
        </a:p>
      </dsp:txBody>
      <dsp:txXfrm>
        <a:off x="1617451" y="475488"/>
        <a:ext cx="2272198" cy="3011424"/>
      </dsp:txXfrm>
    </dsp:sp>
    <dsp:sp modelId="{53AA6AC5-2A9B-4DEC-A1FB-A576608FCE47}">
      <dsp:nvSpPr>
        <dsp:cNvPr id="0" name=""/>
        <dsp:cNvSpPr/>
      </dsp:nvSpPr>
      <dsp:spPr>
        <a:xfrm>
          <a:off x="3907401" y="10777"/>
          <a:ext cx="3940844" cy="394084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US" sz="6500" kern="1200"/>
        </a:p>
      </dsp:txBody>
      <dsp:txXfrm>
        <a:off x="5025749" y="475488"/>
        <a:ext cx="2272198" cy="301142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EE61A9-C277-4783-98AF-E2A3D616477F}"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46542-A3D3-4DD8-95E5-658184F4815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E61A9-C277-4783-98AF-E2A3D616477F}"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46542-A3D3-4DD8-95E5-658184F481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E61A9-C277-4783-98AF-E2A3D616477F}"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46542-A3D3-4DD8-95E5-658184F481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E61A9-C277-4783-98AF-E2A3D616477F}"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46542-A3D3-4DD8-95E5-658184F4815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EE61A9-C277-4783-98AF-E2A3D616477F}"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746542-A3D3-4DD8-95E5-658184F4815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EE61A9-C277-4783-98AF-E2A3D616477F}"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46542-A3D3-4DD8-95E5-658184F4815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EE61A9-C277-4783-98AF-E2A3D616477F}" type="datetimeFigureOut">
              <a:rPr lang="en-US" smtClean="0"/>
              <a:t>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746542-A3D3-4DD8-95E5-658184F4815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EE61A9-C277-4783-98AF-E2A3D616477F}" type="datetimeFigureOut">
              <a:rPr lang="en-US" smtClean="0"/>
              <a:t>2/26/2019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746542-A3D3-4DD8-95E5-658184F4815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E61A9-C277-4783-98AF-E2A3D616477F}" type="datetimeFigureOut">
              <a:rPr lang="en-US" smtClean="0"/>
              <a:t>2/26/2019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746542-A3D3-4DD8-95E5-658184F481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E61A9-C277-4783-98AF-E2A3D616477F}"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46542-A3D3-4DD8-95E5-658184F4815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E61A9-C277-4783-98AF-E2A3D616477F}"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746542-A3D3-4DD8-95E5-658184F4815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E61A9-C277-4783-98AF-E2A3D616477F}" type="datetimeFigureOut">
              <a:rPr lang="en-US" smtClean="0"/>
              <a:t>2/26/2019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6542-A3D3-4DD8-95E5-658184F481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28600" y="304800"/>
          <a:ext cx="86868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886200" y="1219200"/>
            <a:ext cx="1828800" cy="3693319"/>
          </a:xfrm>
          <a:prstGeom prst="rect">
            <a:avLst/>
          </a:prstGeom>
        </p:spPr>
        <p:txBody>
          <a:bodyPr wrap="square">
            <a:spAutoFit/>
          </a:bodyPr>
          <a:lstStyle/>
          <a:p>
            <a:pPr marL="342900" indent="-342900">
              <a:spcBef>
                <a:spcPct val="50000"/>
              </a:spcBef>
            </a:pPr>
            <a:r>
              <a:rPr lang="en-US" b="1" dirty="0" smtClean="0"/>
              <a:t>Shared or Concurrent Powers</a:t>
            </a:r>
          </a:p>
          <a:p>
            <a:pPr marL="342900" indent="-342900">
              <a:spcBef>
                <a:spcPct val="50000"/>
              </a:spcBef>
            </a:pPr>
            <a:endParaRPr lang="en-US" dirty="0" smtClean="0"/>
          </a:p>
          <a:p>
            <a:pPr marL="342900" indent="-342900">
              <a:spcBef>
                <a:spcPct val="50000"/>
              </a:spcBef>
              <a:buFontTx/>
              <a:buAutoNum type="arabicPeriod"/>
            </a:pPr>
            <a:r>
              <a:rPr lang="en-US" dirty="0" smtClean="0"/>
              <a:t>Enforce Laws</a:t>
            </a:r>
          </a:p>
          <a:p>
            <a:pPr marL="342900" indent="-342900">
              <a:spcBef>
                <a:spcPct val="50000"/>
              </a:spcBef>
              <a:buFontTx/>
              <a:buAutoNum type="arabicPeriod"/>
            </a:pPr>
            <a:r>
              <a:rPr lang="en-US" dirty="0" smtClean="0"/>
              <a:t>Punish criminals</a:t>
            </a:r>
          </a:p>
          <a:p>
            <a:pPr marL="342900" indent="-342900">
              <a:spcBef>
                <a:spcPct val="50000"/>
              </a:spcBef>
              <a:buFontTx/>
              <a:buAutoNum type="arabicPeriod"/>
            </a:pPr>
            <a:r>
              <a:rPr lang="en-US" dirty="0" smtClean="0"/>
              <a:t>Collect taxes</a:t>
            </a:r>
          </a:p>
          <a:p>
            <a:pPr marL="342900" indent="-342900">
              <a:spcBef>
                <a:spcPct val="50000"/>
              </a:spcBef>
              <a:buFontTx/>
              <a:buAutoNum type="arabicPeriod"/>
            </a:pPr>
            <a:r>
              <a:rPr lang="en-US" dirty="0" smtClean="0"/>
              <a:t>Establish a</a:t>
            </a:r>
          </a:p>
          <a:p>
            <a:pPr marL="342900" indent="-342900">
              <a:spcBef>
                <a:spcPct val="50000"/>
              </a:spcBef>
            </a:pPr>
            <a:r>
              <a:rPr lang="en-US" dirty="0" smtClean="0"/>
              <a:t>  court system</a:t>
            </a:r>
            <a:endParaRPr lang="en-US" dirty="0"/>
          </a:p>
        </p:txBody>
      </p:sp>
      <p:sp>
        <p:nvSpPr>
          <p:cNvPr id="8" name="Rectangle 8"/>
          <p:cNvSpPr>
            <a:spLocks noChangeArrowheads="1"/>
          </p:cNvSpPr>
          <p:nvPr/>
        </p:nvSpPr>
        <p:spPr bwMode="auto">
          <a:xfrm>
            <a:off x="1219200" y="1403865"/>
            <a:ext cx="2514600" cy="3108543"/>
          </a:xfrm>
          <a:prstGeom prst="rect">
            <a:avLst/>
          </a:prstGeom>
          <a:noFill/>
          <a:ln w="9525">
            <a:noFill/>
            <a:miter lim="800000"/>
            <a:headEnd/>
            <a:tailEnd/>
          </a:ln>
          <a:effectLst/>
        </p:spPr>
        <p:txBody>
          <a:bodyPr wrap="square">
            <a:spAutoFit/>
          </a:bodyPr>
          <a:lstStyle/>
          <a:p>
            <a:pPr marL="342900" indent="-342900"/>
            <a:r>
              <a:rPr lang="en-US" sz="1400" dirty="0"/>
              <a:t>   </a:t>
            </a:r>
            <a:r>
              <a:rPr lang="en-US" sz="1400" b="1" dirty="0"/>
              <a:t>National or </a:t>
            </a:r>
            <a:r>
              <a:rPr lang="en-US" sz="1400" b="1" dirty="0" smtClean="0"/>
              <a:t>Exclusive </a:t>
            </a:r>
            <a:r>
              <a:rPr lang="en-US" sz="1400" b="1" dirty="0"/>
              <a:t>Powers</a:t>
            </a:r>
          </a:p>
          <a:p>
            <a:pPr marL="342900" indent="-342900"/>
            <a:endParaRPr lang="en-US" sz="1400" b="1" dirty="0"/>
          </a:p>
          <a:p>
            <a:pPr marL="342900" indent="-342900"/>
            <a:r>
              <a:rPr lang="en-US" sz="1400" dirty="0"/>
              <a:t>     1. Make Treaties</a:t>
            </a:r>
          </a:p>
          <a:p>
            <a:pPr marL="342900" indent="-342900"/>
            <a:r>
              <a:rPr lang="en-US" sz="1400" dirty="0"/>
              <a:t>2. Collect import taxes</a:t>
            </a:r>
          </a:p>
          <a:p>
            <a:pPr marL="342900" indent="-342900"/>
            <a:r>
              <a:rPr lang="en-US" sz="1400" dirty="0"/>
              <a:t>3. Regulate interstate</a:t>
            </a:r>
          </a:p>
          <a:p>
            <a:pPr marL="342900" indent="-342900"/>
            <a:r>
              <a:rPr lang="en-US" sz="1400" dirty="0"/>
              <a:t>Commerce</a:t>
            </a:r>
          </a:p>
          <a:p>
            <a:pPr marL="342900" indent="-342900"/>
            <a:r>
              <a:rPr lang="en-US" sz="1400" dirty="0"/>
              <a:t>4. Declare War</a:t>
            </a:r>
          </a:p>
          <a:p>
            <a:pPr marL="342900" indent="-342900"/>
            <a:r>
              <a:rPr lang="en-US" sz="1400" dirty="0"/>
              <a:t>5. Coin Money</a:t>
            </a:r>
          </a:p>
          <a:p>
            <a:pPr marL="342900" indent="-342900"/>
            <a:r>
              <a:rPr lang="en-US" sz="1400" dirty="0"/>
              <a:t>6. Punish Counterfeiters</a:t>
            </a:r>
          </a:p>
          <a:p>
            <a:pPr marL="342900" indent="-342900"/>
            <a:r>
              <a:rPr lang="en-US" sz="1400" dirty="0"/>
              <a:t>7. Fix standard weights</a:t>
            </a:r>
          </a:p>
          <a:p>
            <a:pPr marL="342900" indent="-342900"/>
            <a:r>
              <a:rPr lang="en-US" sz="1400" dirty="0"/>
              <a:t>8. Naturalize Citizens</a:t>
            </a:r>
          </a:p>
          <a:p>
            <a:pPr marL="342900" indent="-342900"/>
            <a:r>
              <a:rPr lang="en-US" sz="1400" dirty="0"/>
              <a:t>9. Create Post Offices</a:t>
            </a:r>
          </a:p>
          <a:p>
            <a:pPr marL="342900" indent="-342900">
              <a:buFontTx/>
              <a:buAutoNum type="arabicPeriod" startAt="10"/>
            </a:pPr>
            <a:r>
              <a:rPr lang="en-US" sz="1400" dirty="0"/>
              <a:t>Raise an Army</a:t>
            </a:r>
          </a:p>
          <a:p>
            <a:pPr marL="342900" indent="-342900">
              <a:buFontTx/>
              <a:buAutoNum type="arabicPeriod" startAt="10"/>
            </a:pPr>
            <a:r>
              <a:rPr lang="en-US" sz="1400" dirty="0"/>
              <a:t>Grant Copyrights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304800"/>
            <a:ext cx="7848600" cy="369332"/>
          </a:xfrm>
          <a:prstGeom prst="rect">
            <a:avLst/>
          </a:prstGeom>
          <a:noFill/>
        </p:spPr>
        <p:txBody>
          <a:bodyPr wrap="square" rtlCol="0">
            <a:spAutoFit/>
          </a:bodyPr>
          <a:lstStyle/>
          <a:p>
            <a:r>
              <a:rPr lang="en-US" dirty="0" smtClean="0"/>
              <a:t>Federalism:  Division of Power between ________________ &amp; ______________</a:t>
            </a:r>
            <a:endParaRPr lang="en-US" dirty="0"/>
          </a:p>
        </p:txBody>
      </p:sp>
      <p:graphicFrame>
        <p:nvGraphicFramePr>
          <p:cNvPr id="4" name="Diagram 3"/>
          <p:cNvGraphicFramePr/>
          <p:nvPr/>
        </p:nvGraphicFramePr>
        <p:xfrm>
          <a:off x="0" y="838200"/>
          <a:ext cx="89154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200" y="5105400"/>
            <a:ext cx="8229600" cy="1384995"/>
          </a:xfrm>
          <a:prstGeom prst="rect">
            <a:avLst/>
          </a:prstGeom>
          <a:noFill/>
        </p:spPr>
        <p:txBody>
          <a:bodyPr wrap="square" rtlCol="0">
            <a:spAutoFit/>
          </a:bodyPr>
          <a:lstStyle/>
          <a:p>
            <a:pPr>
              <a:spcBef>
                <a:spcPct val="50000"/>
              </a:spcBef>
            </a:pPr>
            <a:r>
              <a:rPr lang="en-US" sz="1400" dirty="0" smtClean="0"/>
              <a:t>Make Treaties, Collect import taxes, Regulate trade, Regulate interstate, Commerce, Declare War, Coin Money Make traffic regulations, Punish Counterfeiters, License Professionals, Fix standard weights, Enforce Laws, Naturalize Citizens, Create Post Offices, Regulate trade w/in the state, Raise an Army, Regulate Gambling, Grant Copyrights, Make Marriage/Divorce laws, Punish , Regulate the sale of Alcohol Criminals</a:t>
            </a:r>
            <a:r>
              <a:rPr lang="en-US" sz="1400" smtClean="0"/>
              <a:t>, Collect taxes</a:t>
            </a:r>
            <a:r>
              <a:rPr lang="en-US" sz="1400" dirty="0" smtClean="0"/>
              <a:t>, Establish a court system</a:t>
            </a:r>
          </a:p>
          <a:p>
            <a:pPr marL="342900" indent="-342900"/>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191</Words>
  <Application>Microsoft Office PowerPoint</Application>
  <PresentationFormat>On-screen Show (4:3)</PresentationFormat>
  <Paragraphs>37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mary1.goudes</dc:creator>
  <cp:lastModifiedBy>Goudes, Mary</cp:lastModifiedBy>
  <cp:revision>4</cp:revision>
  <dcterms:created xsi:type="dcterms:W3CDTF">2013-02-12T17:52:21Z</dcterms:created>
  <dcterms:modified xsi:type="dcterms:W3CDTF">2019-02-26T14:40:03Z</dcterms:modified>
</cp:coreProperties>
</file>