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70" r:id="rId9"/>
    <p:sldId id="262" r:id="rId10"/>
    <p:sldId id="266" r:id="rId11"/>
    <p:sldId id="263" r:id="rId12"/>
    <p:sldId id="264" r:id="rId13"/>
    <p:sldId id="265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638CE-B442-44EE-9EB3-295F8CF62D47}" type="datetimeFigureOut">
              <a:rPr lang="en-US"/>
              <a:pPr>
                <a:defRPr/>
              </a:pPr>
              <a:t>10/29/2012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F3297-9FD8-4152-BBA6-5CBC4C413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AFA8B-DCB2-4B0D-9526-14A74953DA4C}" type="datetimeFigureOut">
              <a:rPr lang="en-US"/>
              <a:pPr>
                <a:defRPr/>
              </a:pPr>
              <a:t>10/29/2012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B2588-C3DC-4E80-9A2E-E5F2D546B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9B292-E681-45D4-9630-8314A8B990E4}" type="datetimeFigureOut">
              <a:rPr lang="en-US"/>
              <a:pPr>
                <a:defRPr/>
              </a:pPr>
              <a:t>10/29/2012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4D999-7351-4039-B988-3BF6E3600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4AD3D-D17B-410A-B437-7D0046F1AE50}" type="datetimeFigureOut">
              <a:rPr lang="en-US"/>
              <a:pPr>
                <a:defRPr/>
              </a:pPr>
              <a:t>10/29/2012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C4716-E417-445C-911C-A7BCC453D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5FF77-F8B0-4514-8061-E029B8F86A10}" type="datetimeFigureOut">
              <a:rPr lang="en-US"/>
              <a:pPr>
                <a:defRPr/>
              </a:pPr>
              <a:t>10/29/2012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38F42-F42A-47C6-BD18-D3B4E5E83B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FEAA6-C0C5-4442-8602-0772111C7BFE}" type="datetimeFigureOut">
              <a:rPr lang="en-US"/>
              <a:pPr>
                <a:defRPr/>
              </a:pPr>
              <a:t>10/29/2012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E75BD-2FB0-4E95-9CFD-94EBD35AF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5B348-95C6-425B-A167-BA5F4A121DD5}" type="datetimeFigureOut">
              <a:rPr lang="en-US"/>
              <a:pPr>
                <a:defRPr/>
              </a:pPr>
              <a:t>10/29/2012</a:t>
            </a:fld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21F2C-2B90-4620-A757-CBDFE026F2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98F02-5021-4200-A967-3F456B712D50}" type="datetimeFigureOut">
              <a:rPr lang="en-US"/>
              <a:pPr>
                <a:defRPr/>
              </a:pPr>
              <a:t>10/29/2012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0798B-F9FC-4676-8CE7-5CA9C95DF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420B7-5BAC-4C77-B027-636D10B51F54}" type="datetimeFigureOut">
              <a:rPr lang="en-US"/>
              <a:pPr>
                <a:defRPr/>
              </a:pPr>
              <a:t>10/29/2012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E896-9735-42CC-9006-814091F3D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55E02-F2A6-40C0-AEBA-EB7C72E32137}" type="datetimeFigureOut">
              <a:rPr lang="en-US"/>
              <a:pPr>
                <a:defRPr/>
              </a:pPr>
              <a:t>10/29/2012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F50BD-E17D-4245-A320-DDB33047E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C8677-0B1F-447F-B9EC-7A3334848CAF}" type="datetimeFigureOut">
              <a:rPr lang="en-US"/>
              <a:pPr>
                <a:defRPr/>
              </a:pPr>
              <a:t>10/29/2012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65E27-42BA-45D5-84FD-948FA06A5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F19FFA4-CBAB-45E9-9A8D-A5618BBFD5C1}" type="datetimeFigureOut">
              <a:rPr lang="en-US"/>
              <a:pPr>
                <a:defRPr/>
              </a:pPr>
              <a:t>10/29/2012</a:t>
            </a:fld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8023A67-4B82-4EE6-AB7F-D665AA4AA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b="1" smtClean="0"/>
              <a:t>Electing the President of the United States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076" name="Picture 6" descr="http://www.ideachampions.com/weblogs/600px-Seal_Of_The_President_Of_The_Unites_States_Of_America_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3124200"/>
            <a:ext cx="301625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Electoral College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Electoral College Vote:  Monday after the 2</a:t>
            </a:r>
            <a:r>
              <a:rPr lang="en-US" baseline="30000" smtClean="0"/>
              <a:t>nd</a:t>
            </a:r>
            <a:r>
              <a:rPr lang="en-US" smtClean="0"/>
              <a:t> Wednesday in December;  officially elects the President and Vice-President</a:t>
            </a:r>
          </a:p>
        </p:txBody>
      </p:sp>
      <p:pic>
        <p:nvPicPr>
          <p:cNvPr id="12292" name="Picture 6" descr="http://www.cartoonstock.com/lowres/ear0726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3886200"/>
            <a:ext cx="2971800" cy="242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Electoral College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Electoral College Vote:  Monday after the 2</a:t>
            </a:r>
            <a:r>
              <a:rPr lang="en-US" baseline="30000" smtClean="0"/>
              <a:t>nd</a:t>
            </a:r>
            <a:r>
              <a:rPr lang="en-US" smtClean="0"/>
              <a:t> Wednesday in December;  officially elects the President and Vice-President</a:t>
            </a:r>
          </a:p>
          <a:p>
            <a:pPr eaLnBrk="1" hangingPunct="1"/>
            <a:r>
              <a:rPr lang="en-US" smtClean="0"/>
              <a:t>Total 538 Electoral votes</a:t>
            </a:r>
          </a:p>
          <a:p>
            <a:pPr lvl="1" eaLnBrk="1" hangingPunct="1"/>
            <a:r>
              <a:rPr lang="en-US" smtClean="0"/>
              <a:t>Senators (100) + Representatives (435) + D.C. (3) = 538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Electoral College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North Carolina has 15</a:t>
            </a:r>
          </a:p>
          <a:p>
            <a:pPr eaLnBrk="1" hangingPunct="1"/>
            <a:r>
              <a:rPr lang="en-US" sz="2400" smtClean="0"/>
              <a:t>Winner – Take all states:  The candidate with the most takes all the electoral votes</a:t>
            </a:r>
          </a:p>
          <a:p>
            <a:pPr eaLnBrk="1" hangingPunct="1"/>
            <a:r>
              <a:rPr lang="en-US" sz="2400" smtClean="0"/>
              <a:t>Proportional states:  the candidate with the most votes in each district gets 1 electoral vote and the popular vote winner gets 2 at large electoral votes</a:t>
            </a:r>
          </a:p>
          <a:p>
            <a:pPr lvl="1" eaLnBrk="1" hangingPunct="1"/>
            <a:r>
              <a:rPr lang="en-US" smtClean="0"/>
              <a:t>Maine and Nebraska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Electoral College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be President you need a majority of the Electoral votes:  270 (51% of 538)</a:t>
            </a:r>
          </a:p>
          <a:p>
            <a:pPr eaLnBrk="1" hangingPunct="1"/>
            <a:r>
              <a:rPr lang="en-US" smtClean="0"/>
              <a:t>If there is no Majority winner, The House of Representatives selects the President (from the top 3 electoral vote getters)  The Senate selects the       Vice-President (from top 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6388" name="Picture 5" descr="ElectoralMap09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776288"/>
            <a:ext cx="7696200" cy="559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7412" name="Picture 5" descr="electoral%20vote%20m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8963025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is nominated?	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Well – Known public figures</a:t>
            </a:r>
          </a:p>
          <a:p>
            <a:pPr eaLnBrk="1" hangingPunct="1"/>
            <a:r>
              <a:rPr lang="en-US" smtClean="0"/>
              <a:t>Large state governors or senators</a:t>
            </a:r>
          </a:p>
          <a:p>
            <a:pPr eaLnBrk="1" hangingPunct="1"/>
            <a:r>
              <a:rPr lang="en-US" smtClean="0"/>
              <a:t>Pleasing appearance</a:t>
            </a:r>
          </a:p>
          <a:p>
            <a:pPr eaLnBrk="1" hangingPunct="1"/>
            <a:r>
              <a:rPr lang="en-US" smtClean="0"/>
              <a:t>Appear happily married</a:t>
            </a:r>
          </a:p>
          <a:p>
            <a:pPr eaLnBrk="1" hangingPunct="1"/>
            <a:r>
              <a:rPr lang="en-US" smtClean="0"/>
              <a:t>Well – developed speaking ability </a:t>
            </a:r>
          </a:p>
        </p:txBody>
      </p:sp>
      <p:pic>
        <p:nvPicPr>
          <p:cNvPr id="4100" name="Picture 6" descr="http://cm1.theinsider.com/thumbnail/400/320/cm1.theinsider.com/media/0/484/83/400_bobama_family_090705_getty_888226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92888" y="0"/>
            <a:ext cx="2551112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is the Presidential Candidate nominated?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Direct Primary:  held for party members to vote on that party’s candidate for the general elections – laws set and regulated by states (reserved powers)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is the Presidential Candidate nominated?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Closed primary:  26 states and D.C. you must be a member of the party of vote in a closed party</a:t>
            </a:r>
          </a:p>
          <a:p>
            <a:pPr eaLnBrk="1" hangingPunct="1"/>
            <a:r>
              <a:rPr lang="en-US" smtClean="0"/>
              <a:t>Open primary:  24 states any qualified voter may participate;  you choose the party ballot you want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is the Presidential Candidate nominated?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Blanket primary: (only 3 states) “wide open”;  all voters may vote for any candidate from all the contenders regardless of the party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8196" name="Picture 2" descr="http://www.csulb.edu/~astevens/posc322/images/primary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is the Presidential Candidate nominated?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Caucus System:  a group of like-minded people who meet to select the candidates they will support in an upcoming election.</a:t>
            </a:r>
          </a:p>
          <a:p>
            <a:pPr eaLnBrk="1" hangingPunct="1"/>
            <a:r>
              <a:rPr lang="en-US" smtClean="0"/>
              <a:t>Self-Announcement</a:t>
            </a:r>
          </a:p>
          <a:p>
            <a:pPr eaLnBrk="1" hangingPunct="1"/>
            <a:r>
              <a:rPr lang="en-US" smtClean="0"/>
              <a:t>Petition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0244" name="Picture 4" descr="http://politicalmaps.org/wp-content/uploads/2008/01/google-iowa-democrat-map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9144000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Electoral College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group of people (electors) chosen from each state and the District of Columbia to formally select the President and Vice-President</a:t>
            </a:r>
          </a:p>
          <a:p>
            <a:pPr eaLnBrk="1" hangingPunct="1"/>
            <a:r>
              <a:rPr lang="en-US" smtClean="0"/>
              <a:t>General election:  Popular vote on the 1</a:t>
            </a:r>
            <a:r>
              <a:rPr lang="en-US" baseline="30000" smtClean="0"/>
              <a:t>st</a:t>
            </a:r>
            <a:r>
              <a:rPr lang="en-US" smtClean="0"/>
              <a:t> Tuesday after the 1</a:t>
            </a:r>
            <a:r>
              <a:rPr lang="en-US" baseline="30000" smtClean="0"/>
              <a:t>st</a:t>
            </a:r>
            <a:r>
              <a:rPr lang="en-US" smtClean="0"/>
              <a:t> Monday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ck of book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Stack of books design template</Template>
  <TotalTime>230</TotalTime>
  <Words>388</Words>
  <Application>Microsoft Office PowerPoint</Application>
  <PresentationFormat>On-screen Show (4:3)</PresentationFormat>
  <Paragraphs>35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Calibri</vt:lpstr>
      <vt:lpstr>Stack of books design template</vt:lpstr>
      <vt:lpstr>Electing the President of the United States</vt:lpstr>
      <vt:lpstr>Who is nominated? </vt:lpstr>
      <vt:lpstr>How is the Presidential Candidate nominated?</vt:lpstr>
      <vt:lpstr>How is the Presidential Candidate nominated?</vt:lpstr>
      <vt:lpstr>How is the Presidential Candidate nominated?</vt:lpstr>
      <vt:lpstr>Slide 6</vt:lpstr>
      <vt:lpstr>How is the Presidential Candidate nominated?</vt:lpstr>
      <vt:lpstr>Slide 8</vt:lpstr>
      <vt:lpstr>The Electoral College</vt:lpstr>
      <vt:lpstr>The Electoral College</vt:lpstr>
      <vt:lpstr>The Electoral College</vt:lpstr>
      <vt:lpstr>The Electoral College</vt:lpstr>
      <vt:lpstr>The Electoral College</vt:lpstr>
      <vt:lpstr>Slide 14</vt:lpstr>
      <vt:lpstr>Slide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Electing the President of the United States</dc:title>
  <dc:creator>Brian</dc:creator>
  <cp:lastModifiedBy>mary1.goudes</cp:lastModifiedBy>
  <cp:revision>15</cp:revision>
  <dcterms:created xsi:type="dcterms:W3CDTF">2008-10-30T15:14:49Z</dcterms:created>
  <dcterms:modified xsi:type="dcterms:W3CDTF">2012-10-29T13:10:49Z</dcterms:modified>
</cp:coreProperties>
</file>