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AF23FF-069C-438F-AE60-BAB4CCDEAF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C05D22-724E-4CA9-A8C0-F159CA6628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.abcnews.com/images/Business/gty_credit_card_rewards_lpl_130419_wb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sopimc.com/images/popular-credit-cards.jpg&amp;imgrefurl=http://www.sopimc.com/popular-types-of-credit-cards.php&amp;usg=__914C7CR4VAEKk9waKoDihK3g7Kk=&amp;h=306&amp;w=449&amp;sz=125&amp;hl=en&amp;start=10&amp;zoom=1&amp;tbnid=XmfEWEEL0BYKIM:&amp;tbnh=87&amp;tbnw=127&amp;ei=1-mQUfLoKono8QSJz4CQBg&amp;prev=/search%3Fq%3Dcredit%2Bcards%26safe%3Dactive%26sa%3DX%26hl%3Den%26gbv%3D2%26tbm%3Disch%26prmd%3Divnsz&amp;itbs=1&amp;sa=X&amp;ved=0CD4QrQMwC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ayment-times.com/wordpress/wp-content/uploads/2012/12/fees_cautio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log.ilwucu.org/wp-content/uploads/2012/04/Screen-shot-2012-04-03-at-4.10.23-PM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CREDIT CARDS</a:t>
            </a:r>
            <a:br>
              <a:rPr lang="en-US" dirty="0"/>
            </a:br>
            <a:endParaRPr lang="en-US" dirty="0"/>
          </a:p>
        </p:txBody>
      </p:sp>
      <p:pic>
        <p:nvPicPr>
          <p:cNvPr id="2969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90800"/>
            <a:ext cx="4431605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used and managed properly, credit cards offer: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a sense of security</a:t>
            </a:r>
          </a:p>
          <a:p>
            <a:pPr lvl="1"/>
            <a:r>
              <a:rPr lang="en-US" dirty="0"/>
              <a:t>the ability to build a good credit history</a:t>
            </a:r>
          </a:p>
        </p:txBody>
      </p:sp>
      <p:pic>
        <p:nvPicPr>
          <p:cNvPr id="27650" name="Picture 2" descr="http://t0.gstatic.com/images?q=tbn:ANd9GcQ9psX9cKYrv4hR-IajfWPqHO3qoliCJR67hi-GmHIJfrEDaJ-dZ7eLL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886200"/>
            <a:ext cx="2655722" cy="181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used irresponsibly, credit cards can cause:</a:t>
            </a:r>
          </a:p>
          <a:p>
            <a:pPr lvl="1"/>
            <a:r>
              <a:rPr lang="en-US" dirty="0"/>
              <a:t>excessive debt</a:t>
            </a:r>
          </a:p>
          <a:p>
            <a:pPr lvl="1"/>
            <a:r>
              <a:rPr lang="en-US" dirty="0"/>
              <a:t>a poor credit history</a:t>
            </a:r>
          </a:p>
          <a:p>
            <a:pPr lvl="1"/>
            <a:r>
              <a:rPr lang="en-US" dirty="0"/>
              <a:t>long-term financial liability</a:t>
            </a:r>
          </a:p>
          <a:p>
            <a:endParaRPr lang="en-US" dirty="0"/>
          </a:p>
        </p:txBody>
      </p:sp>
      <p:pic>
        <p:nvPicPr>
          <p:cNvPr id="26626" name="Picture 2" descr="http://fearlessmen.com/wp-content/uploads/2012/09/credit-card-deb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505200"/>
            <a:ext cx="3333750" cy="278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CARD COSTS</a:t>
            </a:r>
          </a:p>
          <a:p>
            <a:pPr lvl="1"/>
            <a:r>
              <a:rPr lang="en-US" dirty="0"/>
              <a:t>Annual fees- many financial institutions charge an annual fee for the privilege of using their card</a:t>
            </a:r>
          </a:p>
          <a:p>
            <a:pPr lvl="1"/>
            <a:r>
              <a:rPr lang="en-US" dirty="0"/>
              <a:t>Interest- financial institutions charge card holders monthly interest on credit card balances (expressed as %APR)</a:t>
            </a:r>
          </a:p>
          <a:p>
            <a:pPr lvl="1"/>
            <a:r>
              <a:rPr lang="en-US" dirty="0"/>
              <a:t>Penalty rates- many financial institutions raise your interest rate if you make late payments or exceed your credit limit</a:t>
            </a:r>
          </a:p>
          <a:p>
            <a:pPr lvl="1"/>
            <a:r>
              <a:rPr lang="en-US" dirty="0"/>
              <a:t>Low interest teaser rates- these rates are time-limited, and are raised to a higher rate later</a:t>
            </a:r>
          </a:p>
          <a:p>
            <a:endParaRPr lang="en-US" dirty="0"/>
          </a:p>
        </p:txBody>
      </p:sp>
      <p:pic>
        <p:nvPicPr>
          <p:cNvPr id="2560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181600"/>
            <a:ext cx="1725350" cy="1285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CARD TERMS</a:t>
            </a:r>
          </a:p>
          <a:p>
            <a:pPr lvl="0"/>
            <a:r>
              <a:rPr lang="en-US" dirty="0"/>
              <a:t>Annual Percentage Rate (APR)- your interest rate</a:t>
            </a:r>
          </a:p>
          <a:p>
            <a:pPr lvl="0"/>
            <a:r>
              <a:rPr lang="en-US" dirty="0"/>
              <a:t>Minimum monthly payment- smallest payment you can make and still be in good standing.  The most expensive way to pay your credit card bill</a:t>
            </a:r>
          </a:p>
          <a:p>
            <a:pPr lvl="0"/>
            <a:r>
              <a:rPr lang="en-US" dirty="0"/>
              <a:t>Credit report- collection of info obtained from your creditors reflecting the extent of your credit and payment history (your credit “report card”).  Negative info remains for 7 years!</a:t>
            </a:r>
          </a:p>
          <a:p>
            <a:endParaRPr lang="en-US" dirty="0"/>
          </a:p>
        </p:txBody>
      </p:sp>
      <p:pic>
        <p:nvPicPr>
          <p:cNvPr id="2457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562600"/>
            <a:ext cx="1524000" cy="1051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CARD DOS </a:t>
            </a:r>
          </a:p>
          <a:p>
            <a:pPr lvl="1"/>
            <a:r>
              <a:rPr lang="en-US" dirty="0"/>
              <a:t>Pay your bills on time</a:t>
            </a:r>
          </a:p>
          <a:p>
            <a:pPr lvl="1"/>
            <a:r>
              <a:rPr lang="en-US" dirty="0"/>
              <a:t>Limit yourself to one credit card</a:t>
            </a:r>
          </a:p>
          <a:p>
            <a:pPr lvl="1"/>
            <a:r>
              <a:rPr lang="en-US" dirty="0"/>
              <a:t>Differentiate between wants and needs</a:t>
            </a:r>
          </a:p>
          <a:p>
            <a:pPr lvl="1"/>
            <a:r>
              <a:rPr lang="en-US" dirty="0"/>
              <a:t>Pay your bill as soon as you receive your statement</a:t>
            </a:r>
          </a:p>
          <a:p>
            <a:pPr lvl="1"/>
            <a:r>
              <a:rPr lang="en-US" dirty="0"/>
              <a:t>Pay your bill in full each month (at least- pay more than the minimum monthly payment)</a:t>
            </a:r>
          </a:p>
          <a:p>
            <a:pPr lvl="1"/>
            <a:r>
              <a:rPr lang="en-US" dirty="0"/>
              <a:t>Check monthly statements</a:t>
            </a:r>
          </a:p>
          <a:p>
            <a:pPr lvl="1"/>
            <a:r>
              <a:rPr lang="en-US" dirty="0"/>
              <a:t>Notify your bank if you move, or if your card is lost or stolen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CREDIT CARD DON’TS</a:t>
            </a:r>
          </a:p>
          <a:p>
            <a:pPr lvl="1"/>
            <a:r>
              <a:rPr lang="en-US" dirty="0"/>
              <a:t>Don’t use your card for major purchases (school, car, etc.)</a:t>
            </a:r>
          </a:p>
          <a:p>
            <a:pPr lvl="1"/>
            <a:r>
              <a:rPr lang="en-US" dirty="0"/>
              <a:t>Don’t skip payments</a:t>
            </a:r>
          </a:p>
          <a:p>
            <a:pPr lvl="1"/>
            <a:r>
              <a:rPr lang="en-US" dirty="0"/>
              <a:t>Don’t’ use one credit card to pay another</a:t>
            </a:r>
          </a:p>
          <a:p>
            <a:pPr lvl="1"/>
            <a:r>
              <a:rPr lang="en-US" dirty="0"/>
              <a:t>Don’t give in to opportunities to raise your credit limit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301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CREDIT CARDS </vt:lpstr>
      <vt:lpstr>Credit Cards</vt:lpstr>
      <vt:lpstr>Credit Cards</vt:lpstr>
      <vt:lpstr>Credit Cards</vt:lpstr>
      <vt:lpstr>Credit Cards</vt:lpstr>
      <vt:lpstr>Credit Cards</vt:lpstr>
      <vt:lpstr>Credit Cards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</dc:title>
  <dc:creator>brian.gasiorowski</dc:creator>
  <cp:lastModifiedBy>brian.gasiorowski</cp:lastModifiedBy>
  <cp:revision>1</cp:revision>
  <dcterms:created xsi:type="dcterms:W3CDTF">2013-05-13T13:22:11Z</dcterms:created>
  <dcterms:modified xsi:type="dcterms:W3CDTF">2013-05-13T13:29:10Z</dcterms:modified>
</cp:coreProperties>
</file>