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Century Gothic" pitchFamily="34" charset="0"/>
              </a:defRPr>
            </a:lvl1pPr>
          </a:lstStyle>
          <a:p>
            <a:pPr>
              <a:defRPr/>
            </a:pPr>
            <a:fld id="{448AB004-555D-4834-98D4-AB4473880600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Century Gothic" pitchFamily="34" charset="0"/>
              </a:defRPr>
            </a:lvl1pPr>
          </a:lstStyle>
          <a:p>
            <a:pPr>
              <a:defRPr/>
            </a:pPr>
            <a:fld id="{9617528D-3594-46AE-98A4-45CFEABD5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93CCF-5E34-4C37-9D75-8E8939679683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C0AEC-74C7-4A29-B090-8268C0199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8E69F-89B6-4B0A-BAA6-AEA06A315295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2D32E-96B8-4B5A-B68B-15B4B02E8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A32BD-09A9-4A46-9AF5-3DA5F6993562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78E10-C092-4FF3-BC25-79AA08B5F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BFA92-3207-4390-BFD6-FE0F5A1A8D7B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10F49-DC5C-4522-9C9A-5D4F9ABE4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C8F4E-F545-4987-B43F-D92231A4F6B0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291FC-1F49-4E03-8848-9480F19E3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B6BEC-1F70-44D9-B1FE-DCF30EE4F97D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6E48C-DCBE-44CC-A95C-EF3380407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2C802-B47C-403A-B742-6D786C96CE06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3365A-7853-400D-BF96-FDCCA4A01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C5B96-2128-4504-9ACA-7A309C43224F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B80D8-0CDF-4493-A535-034CD037F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FF277-58C5-4ED1-9C55-6CE0467FA970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41E80-3A8E-4B64-9958-1E252E840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EF494-1FE6-4FF2-BD22-6EBCD9E6879E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F9774-0F9D-42B7-93DF-42F6A7FA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BB098-1953-4633-9F66-806DBB49C691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F4F54-7B2C-48D7-BF12-E036A1330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175922-A023-40D2-95A1-AAD9397CF59C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9D29FA-5ACB-48DE-9257-5CD3E1F91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Constitutional Clauses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Supremacy Clause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Article VI Section 2</a:t>
            </a:r>
          </a:p>
          <a:p>
            <a:pPr eaLnBrk="1" hangingPunct="1"/>
            <a:r>
              <a:rPr lang="en-US" smtClean="0"/>
              <a:t>The Federal Law (US Constitution) is above all State Law</a:t>
            </a:r>
          </a:p>
          <a:p>
            <a:pPr eaLnBrk="1" hangingPunct="1"/>
            <a:r>
              <a:rPr lang="en-US" smtClean="0"/>
              <a:t>States cannot make laws that conflict with US law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Necessary and Proper Clause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Article I Section 8 Clause 18</a:t>
            </a:r>
          </a:p>
          <a:p>
            <a:pPr eaLnBrk="1" hangingPunct="1"/>
            <a:r>
              <a:rPr lang="en-US" smtClean="0"/>
              <a:t>Gives Congress the power to make all laws necessary to carry out their expressed powers</a:t>
            </a:r>
          </a:p>
          <a:p>
            <a:pPr eaLnBrk="1" hangingPunct="1"/>
            <a:r>
              <a:rPr lang="en-US" smtClean="0"/>
              <a:t>Ex.  Congress can print paper money</a:t>
            </a:r>
          </a:p>
          <a:p>
            <a:pPr eaLnBrk="1" hangingPunct="1"/>
            <a:r>
              <a:rPr lang="en-US" smtClean="0"/>
              <a:t>This is the foundation for all implied powers of Congress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Full Faith and Credit Clause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Article IV Section 1</a:t>
            </a:r>
          </a:p>
          <a:p>
            <a:pPr eaLnBrk="1" hangingPunct="1"/>
            <a:r>
              <a:rPr lang="en-US" smtClean="0"/>
              <a:t>States must recognize the public acts, records and judicial proceedings of every other state</a:t>
            </a:r>
          </a:p>
          <a:p>
            <a:pPr eaLnBrk="1" hangingPunct="1"/>
            <a:r>
              <a:rPr lang="en-US" smtClean="0"/>
              <a:t>Ex.  Birth certificates and marriage licenses are recognized in all 50 states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Establishment Clause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 of the First Amendment – Freedom of religion</a:t>
            </a:r>
          </a:p>
          <a:p>
            <a:pPr eaLnBrk="1" hangingPunct="1"/>
            <a:r>
              <a:rPr lang="en-US" smtClean="0"/>
              <a:t>Declares that a state cannot establish a religion</a:t>
            </a:r>
          </a:p>
          <a:p>
            <a:pPr eaLnBrk="1" hangingPunct="1"/>
            <a:r>
              <a:rPr lang="en-US" smtClean="0"/>
              <a:t>This is the foundation for the separation of church and state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Free Exercise Clause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 of the First Amendment – Freedom of Religion</a:t>
            </a:r>
          </a:p>
          <a:p>
            <a:pPr eaLnBrk="1" hangingPunct="1"/>
            <a:r>
              <a:rPr lang="en-US" smtClean="0"/>
              <a:t>Declares that we have the freedom to whatever we choose when it comes to religious matters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Equal Protection Clause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 within the 14</a:t>
            </a:r>
            <a:r>
              <a:rPr lang="en-US" baseline="30000" smtClean="0"/>
              <a:t>th</a:t>
            </a:r>
            <a:r>
              <a:rPr lang="en-US" smtClean="0"/>
              <a:t> Amendment</a:t>
            </a:r>
          </a:p>
          <a:p>
            <a:pPr eaLnBrk="1" hangingPunct="1"/>
            <a:r>
              <a:rPr lang="en-US" smtClean="0"/>
              <a:t>Forbids a State or any local government from discriminating against a person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21</TotalTime>
  <Words>186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Calibri</vt:lpstr>
      <vt:lpstr>Stack of books design template</vt:lpstr>
      <vt:lpstr>Constitutional Clauses</vt:lpstr>
      <vt:lpstr>Supremacy Clause</vt:lpstr>
      <vt:lpstr>Necessary and Proper Clause</vt:lpstr>
      <vt:lpstr>Full Faith and Credit Clause</vt:lpstr>
      <vt:lpstr>Establishment Clause</vt:lpstr>
      <vt:lpstr>Free Exercise Clause</vt:lpstr>
      <vt:lpstr>Equal Protection Clause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Clauses</dc:title>
  <dc:creator>Brian</dc:creator>
  <cp:lastModifiedBy>mary1.goudes</cp:lastModifiedBy>
  <cp:revision>4</cp:revision>
  <dcterms:created xsi:type="dcterms:W3CDTF">2008-10-15T13:49:02Z</dcterms:created>
  <dcterms:modified xsi:type="dcterms:W3CDTF">2012-09-24T18:00:18Z</dcterms:modified>
</cp:coreProperties>
</file>