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CD-B2A6-7649-A873-66081AED32B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5495-BBB2-0F45-BC2A-2032BBA4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CD-B2A6-7649-A873-66081AED32B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5495-BBB2-0F45-BC2A-2032BBA4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9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CD-B2A6-7649-A873-66081AED32B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5495-BBB2-0F45-BC2A-2032BBA4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5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CD-B2A6-7649-A873-66081AED32B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5495-BBB2-0F45-BC2A-2032BBA4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7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CD-B2A6-7649-A873-66081AED32B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5495-BBB2-0F45-BC2A-2032BBA4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3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CD-B2A6-7649-A873-66081AED32B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5495-BBB2-0F45-BC2A-2032BBA4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8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CD-B2A6-7649-A873-66081AED32B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5495-BBB2-0F45-BC2A-2032BBA4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2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CD-B2A6-7649-A873-66081AED32B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5495-BBB2-0F45-BC2A-2032BBA4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5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CD-B2A6-7649-A873-66081AED32B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5495-BBB2-0F45-BC2A-2032BBA4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6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CD-B2A6-7649-A873-66081AED32B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5495-BBB2-0F45-BC2A-2032BBA4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7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CD-B2A6-7649-A873-66081AED32B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5495-BBB2-0F45-BC2A-2032BBA4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6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ED2CD-B2A6-7649-A873-66081AED32B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65495-BBB2-0F45-BC2A-2032BBA4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6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2075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u="sng" dirty="0"/>
              <a:t>Comparing </a:t>
            </a:r>
            <a:r>
              <a:rPr lang="en-US" sz="4800" b="1" u="sng" dirty="0" smtClean="0">
                <a:effectLst/>
              </a:rPr>
              <a:t/>
            </a:r>
            <a:br>
              <a:rPr lang="en-US" sz="4800" b="1" u="sng" dirty="0" smtClean="0">
                <a:effectLst/>
              </a:rPr>
            </a:br>
            <a:r>
              <a:rPr lang="en-US" sz="4800" b="1" u="sng" dirty="0"/>
              <a:t>Constitutions </a:t>
            </a:r>
            <a:r>
              <a:rPr lang="en-US" sz="4800" dirty="0" smtClean="0">
                <a:effectLst/>
              </a:rPr>
              <a:t/>
            </a:r>
            <a:br>
              <a:rPr lang="en-US" sz="4800" dirty="0" smtClean="0">
                <a:effectLst/>
              </a:rPr>
            </a:br>
            <a:r>
              <a:rPr lang="en-US" sz="4800" b="1" dirty="0"/>
              <a:t>U.S. Constitution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vs</a:t>
            </a:r>
            <a:r>
              <a:rPr lang="en-US" sz="4800" b="1" dirty="0"/>
              <a:t>.</a:t>
            </a:r>
            <a:br>
              <a:rPr lang="en-US" sz="4800" b="1" dirty="0"/>
            </a:br>
            <a:r>
              <a:rPr lang="en-US" sz="4800" b="1" dirty="0"/>
              <a:t>NC Constitution </a:t>
            </a:r>
            <a:r>
              <a:rPr lang="en-US" sz="4800" dirty="0" smtClean="0">
                <a:effectLst/>
              </a:rPr>
              <a:t/>
            </a:r>
            <a:br>
              <a:rPr lang="en-US" sz="4800" dirty="0" smtClean="0">
                <a:effectLst/>
              </a:rPr>
            </a:b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977972"/>
            <a:ext cx="2540000" cy="1346200"/>
          </a:xfrm>
          <a:prstGeom prst="rect">
            <a:avLst/>
          </a:prstGeom>
        </p:spPr>
      </p:pic>
      <p:pic>
        <p:nvPicPr>
          <p:cNvPr id="5" name="Picture 4" descr="nc fl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735" y="324909"/>
            <a:ext cx="2354621" cy="156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338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 </a:t>
            </a:r>
            <a:r>
              <a:rPr lang="en-US" dirty="0"/>
              <a:t>Constitution Breakdown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Preamble : </a:t>
            </a:r>
            <a:r>
              <a:rPr lang="en-US" dirty="0" smtClean="0"/>
              <a:t>purpose and intent </a:t>
            </a:r>
            <a:r>
              <a:rPr lang="en-US" dirty="0"/>
              <a:t>of government</a:t>
            </a:r>
            <a:br>
              <a:rPr lang="en-US" dirty="0"/>
            </a:br>
            <a:r>
              <a:rPr lang="en-US" dirty="0"/>
              <a:t>• 7 articles : one for each </a:t>
            </a:r>
            <a:r>
              <a:rPr lang="en-US" dirty="0" smtClean="0"/>
              <a:t>branch</a:t>
            </a:r>
            <a:r>
              <a:rPr lang="en-US" dirty="0"/>
              <a:t> </a:t>
            </a:r>
            <a:r>
              <a:rPr lang="en-US" dirty="0" smtClean="0"/>
              <a:t>(L,E,J), states powers </a:t>
            </a:r>
            <a:endParaRPr lang="en-US" dirty="0" smtClean="0">
              <a:effectLst/>
            </a:endParaRPr>
          </a:p>
          <a:p>
            <a:r>
              <a:rPr lang="en-US" dirty="0" smtClean="0"/>
              <a:t>Amendment changes</a:t>
            </a:r>
            <a:r>
              <a:rPr lang="en-US" dirty="0"/>
              <a:t>, </a:t>
            </a:r>
            <a:r>
              <a:rPr lang="en-US" dirty="0" smtClean="0"/>
              <a:t>supremacy F&gt;S, </a:t>
            </a:r>
            <a:r>
              <a:rPr lang="en-US" dirty="0"/>
              <a:t>and ratification • 27 amendments </a:t>
            </a:r>
            <a:endParaRPr lang="en-US" dirty="0" smtClean="0">
              <a:effectLst/>
            </a:endParaRPr>
          </a:p>
          <a:p>
            <a:r>
              <a:rPr lang="en-US" dirty="0"/>
              <a:t>– First 10 are the Bill of Rights </a:t>
            </a:r>
            <a:r>
              <a:rPr lang="en-US" dirty="0" smtClean="0"/>
              <a:t> (AF)</a:t>
            </a:r>
            <a:endParaRPr lang="en-US" dirty="0" smtClean="0">
              <a:effectLst/>
            </a:endParaRPr>
          </a:p>
          <a:p>
            <a:r>
              <a:rPr lang="en-US" dirty="0"/>
              <a:t>– Amendments are added to the end of the </a:t>
            </a:r>
            <a:r>
              <a:rPr lang="en-US" dirty="0" smtClean="0"/>
              <a:t>Constitution 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3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NC </a:t>
            </a:r>
            <a:r>
              <a:rPr lang="en-US" dirty="0"/>
              <a:t>Constitution Breakdown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Preamble </a:t>
            </a:r>
            <a:r>
              <a:rPr lang="en-US" dirty="0" smtClean="0"/>
              <a:t>: </a:t>
            </a:r>
            <a:r>
              <a:rPr lang="en-US" dirty="0"/>
              <a:t>purpose </a:t>
            </a:r>
            <a:r>
              <a:rPr lang="en-US" dirty="0" smtClean="0"/>
              <a:t>and intent of government</a:t>
            </a:r>
          </a:p>
          <a:p>
            <a:r>
              <a:rPr lang="en-US" dirty="0" smtClean="0"/>
              <a:t> 14 </a:t>
            </a:r>
            <a:r>
              <a:rPr lang="en-US" dirty="0"/>
              <a:t>Different Articles </a:t>
            </a:r>
            <a:endParaRPr lang="en-US" dirty="0" smtClean="0">
              <a:effectLst/>
            </a:endParaRPr>
          </a:p>
          <a:p>
            <a:r>
              <a:rPr lang="en-US" dirty="0"/>
              <a:t>– Article 1 discusses the Declaration of Rights •Similar to the U.S. Bill of Rights</a:t>
            </a:r>
            <a:br>
              <a:rPr lang="en-US" dirty="0"/>
            </a:br>
            <a:r>
              <a:rPr lang="en-US" dirty="0"/>
              <a:t>•Holds 37 sections (or rights) </a:t>
            </a:r>
            <a:endParaRPr lang="en-US" dirty="0" smtClean="0">
              <a:effectLst/>
            </a:endParaRPr>
          </a:p>
          <a:p>
            <a:r>
              <a:rPr lang="en-US" dirty="0"/>
              <a:t>– Articles 2-4 discuss the three branches </a:t>
            </a:r>
            <a:r>
              <a:rPr lang="en-US" dirty="0" smtClean="0"/>
              <a:t>(L,E,J) </a:t>
            </a:r>
            <a:endParaRPr lang="en-US" dirty="0" smtClean="0">
              <a:effectLst/>
            </a:endParaRPr>
          </a:p>
          <a:p>
            <a:r>
              <a:rPr lang="en-US" dirty="0"/>
              <a:t>– Articles 5-14 discuss state matters (i.e. finance, local government, crime and punishment, etc.) </a:t>
            </a:r>
            <a:endParaRPr lang="en-US" dirty="0" smtClean="0">
              <a:effectLst/>
            </a:endParaRPr>
          </a:p>
          <a:p>
            <a:r>
              <a:rPr lang="en-US" dirty="0"/>
              <a:t>• Amendments are NOT added at the end, the Constitution is just changed each time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67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found in both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Federalism: separation of federal and state government (allows state governments to exist and have powers) </a:t>
            </a:r>
          </a:p>
          <a:p>
            <a:r>
              <a:rPr lang="en-US" dirty="0"/>
              <a:t>Separation of Powers: there are three separate NC branches </a:t>
            </a:r>
          </a:p>
          <a:p>
            <a:r>
              <a:rPr lang="en-US" dirty="0"/>
              <a:t>Checks and Balances: each branch can check the power of the others </a:t>
            </a:r>
          </a:p>
          <a:p>
            <a:r>
              <a:rPr lang="en-US" dirty="0"/>
              <a:t>Popular Sovereignty: power is in the hands of the people </a:t>
            </a:r>
          </a:p>
          <a:p>
            <a:r>
              <a:rPr lang="en-US" dirty="0"/>
              <a:t>Limited Government: actions of government are limited </a:t>
            </a:r>
          </a:p>
          <a:p>
            <a:r>
              <a:rPr lang="en-US" dirty="0"/>
              <a:t>by law </a:t>
            </a:r>
          </a:p>
          <a:p>
            <a:r>
              <a:rPr lang="en-US" dirty="0"/>
              <a:t>• Rule of Law: Law applies to everyone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Most Common Amendment Processes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/>
          <a:lstStyle/>
          <a:p>
            <a:r>
              <a:rPr lang="en-US" dirty="0" smtClean="0"/>
              <a:t>U.S. Constitution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2/3 of Congress propose </a:t>
            </a:r>
            <a:endParaRPr lang="en-US" dirty="0" smtClean="0">
              <a:effectLst/>
            </a:endParaRPr>
          </a:p>
          <a:p>
            <a:r>
              <a:rPr lang="en-US" dirty="0"/>
              <a:t>• 3/4 of States approve </a:t>
            </a:r>
            <a:endParaRPr lang="en-US" dirty="0" smtClean="0">
              <a:effectLst/>
            </a:endParaRPr>
          </a:p>
          <a:p>
            <a:r>
              <a:rPr lang="en-US" dirty="0"/>
              <a:t>• The voter is not involved in the process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/>
          <a:lstStyle/>
          <a:p>
            <a:r>
              <a:rPr lang="en-US" dirty="0" smtClean="0"/>
              <a:t>N.C. Constitution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3/5 of General Assembly (NC’s legislative branch) propose </a:t>
            </a:r>
            <a:endParaRPr lang="en-US" dirty="0" smtClean="0">
              <a:effectLst/>
            </a:endParaRPr>
          </a:p>
          <a:p>
            <a:r>
              <a:rPr lang="en-US" dirty="0"/>
              <a:t>• NC voters ratify by popular vote </a:t>
            </a:r>
            <a:endParaRPr lang="en-US" dirty="0" smtClean="0">
              <a:effectLst/>
            </a:endParaRPr>
          </a:p>
          <a:p>
            <a:r>
              <a:rPr lang="en-US" dirty="0"/>
              <a:t>• Voters are given the power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090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Charters</a:t>
            </a:r>
            <a:r>
              <a:rPr lang="en-US" dirty="0"/>
              <a:t>: Local Constitutions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NC Constitution gives the state the power to approve charters to create new cities/towns </a:t>
            </a:r>
            <a:endParaRPr lang="en-US" dirty="0" smtClean="0">
              <a:effectLst/>
            </a:endParaRPr>
          </a:p>
          <a:p>
            <a:r>
              <a:rPr lang="en-US" dirty="0"/>
              <a:t>• A charter is a constitution for a local government – gives a city or town authority to act as a local government and explains how it will be governed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5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</a:t>
            </a:r>
            <a:r>
              <a:rPr lang="en-US" dirty="0" err="1" smtClean="0"/>
              <a:t>vs</a:t>
            </a:r>
            <a:r>
              <a:rPr lang="en-US" dirty="0" smtClean="0"/>
              <a:t> NC Constitution 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 a sheet of notebook paper make a T-chart.</a:t>
            </a:r>
          </a:p>
          <a:p>
            <a:r>
              <a:rPr lang="en-US" dirty="0"/>
              <a:t>Label one side “Similarities” and the other </a:t>
            </a:r>
            <a:endParaRPr lang="en-US" dirty="0" smtClean="0">
              <a:effectLst/>
            </a:endParaRPr>
          </a:p>
          <a:p>
            <a:r>
              <a:rPr lang="en-US" dirty="0"/>
              <a:t>“Differences” </a:t>
            </a:r>
            <a:endParaRPr lang="en-US" dirty="0" smtClean="0">
              <a:effectLst/>
            </a:endParaRPr>
          </a:p>
          <a:p>
            <a:r>
              <a:rPr lang="en-US" dirty="0"/>
              <a:t>• </a:t>
            </a:r>
            <a:r>
              <a:rPr lang="en-US" dirty="0" smtClean="0"/>
              <a:t>Using your Civics book find a copy of </a:t>
            </a:r>
            <a:r>
              <a:rPr lang="en-US" dirty="0"/>
              <a:t>the NC Declaration of Rights, the U.S. Constitution, and your previous knowledge to create </a:t>
            </a:r>
            <a:r>
              <a:rPr lang="en-US" dirty="0" smtClean="0"/>
              <a:t>a second T-chart illustrating </a:t>
            </a:r>
            <a:r>
              <a:rPr lang="en-US" dirty="0"/>
              <a:t>how the rights given by the U.S. and </a:t>
            </a:r>
            <a:r>
              <a:rPr lang="en-US" dirty="0" smtClean="0"/>
              <a:t>NC constitutions  </a:t>
            </a:r>
            <a:r>
              <a:rPr lang="en-US" dirty="0"/>
              <a:t>are the same and different </a:t>
            </a:r>
            <a:endParaRPr lang="en-US" dirty="0" smtClean="0">
              <a:effectLst/>
            </a:endParaRPr>
          </a:p>
          <a:p>
            <a:r>
              <a:rPr lang="en-US" dirty="0"/>
              <a:t>• On the back of </a:t>
            </a:r>
            <a:r>
              <a:rPr lang="en-US" dirty="0" smtClean="0"/>
              <a:t>this assignment write </a:t>
            </a:r>
            <a:r>
              <a:rPr lang="en-US" dirty="0"/>
              <a:t>a </a:t>
            </a:r>
            <a:r>
              <a:rPr lang="en-US" dirty="0" smtClean="0"/>
              <a:t>one paragraph statement </a:t>
            </a:r>
            <a:r>
              <a:rPr lang="en-US" dirty="0"/>
              <a:t>describing the differences between the preamble to the U.S. Constitution and the preamble of the NC Constitution.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1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16</TotalTime>
  <Words>312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Comparing  Constitutions  U.S. Constitution  vs. NC Constitution  </vt:lpstr>
      <vt:lpstr> US Constitution Breakdown  </vt:lpstr>
      <vt:lpstr> NC Constitution Breakdown  </vt:lpstr>
      <vt:lpstr>Principles found in both documents</vt:lpstr>
      <vt:lpstr>Most Common Amendment Processes  </vt:lpstr>
      <vt:lpstr> Charters: Local Constitutions  </vt:lpstr>
      <vt:lpstr>US vs NC Constitution Assignment </vt:lpstr>
    </vt:vector>
  </TitlesOfParts>
  <Company>Duplin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 Constitutions  U.S. Constitution  vs. NC Constitution</dc:title>
  <dc:creator>DCS Staff</dc:creator>
  <cp:lastModifiedBy>Goudes, Mary</cp:lastModifiedBy>
  <cp:revision>3</cp:revision>
  <dcterms:created xsi:type="dcterms:W3CDTF">2017-01-17T02:10:31Z</dcterms:created>
  <dcterms:modified xsi:type="dcterms:W3CDTF">2019-02-25T19:07:50Z</dcterms:modified>
</cp:coreProperties>
</file>