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961-26AA-456C-8158-D709D2515B2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5143-A121-4349-9E42-4E188B351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961-26AA-456C-8158-D709D2515B2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5143-A121-4349-9E42-4E188B351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961-26AA-456C-8158-D709D2515B2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5143-A121-4349-9E42-4E188B351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961-26AA-456C-8158-D709D2515B2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5143-A121-4349-9E42-4E188B351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961-26AA-456C-8158-D709D2515B2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5143-A121-4349-9E42-4E188B351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961-26AA-456C-8158-D709D2515B2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5143-A121-4349-9E42-4E188B351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961-26AA-456C-8158-D709D2515B2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5143-A121-4349-9E42-4E188B351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961-26AA-456C-8158-D709D2515B2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5143-A121-4349-9E42-4E188B351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961-26AA-456C-8158-D709D2515B2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5143-A121-4349-9E42-4E188B351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961-26AA-456C-8158-D709D2515B2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5143-A121-4349-9E42-4E188B351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961-26AA-456C-8158-D709D2515B2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F45143-A121-4349-9E42-4E188B351D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422961-26AA-456C-8158-D709D2515B2C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F45143-A121-4349-9E42-4E188B351D9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BUDGET </a:t>
            </a:r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Gross Income</a:t>
            </a:r>
            <a:r>
              <a:rPr lang="en-US" dirty="0"/>
              <a:t>: the total amount of money one earns</a:t>
            </a:r>
          </a:p>
          <a:p>
            <a:r>
              <a:rPr lang="en-US" b="1" dirty="0"/>
              <a:t>Ex. </a:t>
            </a:r>
            <a:r>
              <a:rPr lang="en-US" b="1" dirty="0" smtClean="0"/>
              <a:t>$7.25 </a:t>
            </a:r>
            <a:r>
              <a:rPr lang="en-US" b="1" dirty="0"/>
              <a:t>an hour       		</a:t>
            </a:r>
            <a:endParaRPr lang="en-US" dirty="0"/>
          </a:p>
          <a:p>
            <a:r>
              <a:rPr lang="en-US" dirty="0"/>
              <a:t>Multiplied by 40 hrs. per week		</a:t>
            </a:r>
            <a:r>
              <a:rPr lang="en-US" dirty="0" smtClean="0"/>
              <a:t>______________</a:t>
            </a:r>
            <a:endParaRPr lang="en-US" dirty="0"/>
          </a:p>
          <a:p>
            <a:r>
              <a:rPr lang="en-US" dirty="0"/>
              <a:t>Multiplied by 52 weeks per year	</a:t>
            </a:r>
            <a:r>
              <a:rPr lang="en-US" dirty="0" smtClean="0"/>
              <a:t>______________</a:t>
            </a:r>
            <a:endParaRPr lang="en-US" dirty="0"/>
          </a:p>
          <a:p>
            <a:r>
              <a:rPr lang="en-US" dirty="0"/>
              <a:t>Divided by 12 months per year		</a:t>
            </a:r>
            <a:r>
              <a:rPr lang="en-US" dirty="0" smtClean="0"/>
              <a:t>______________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Equals = Gross Monthly Income 	</a:t>
            </a:r>
            <a:r>
              <a:rPr lang="en-US" dirty="0" smtClean="0"/>
              <a:t>_______________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Gross Income</a:t>
            </a:r>
            <a:r>
              <a:rPr lang="en-US" dirty="0"/>
              <a:t>: the total amount of money one earns</a:t>
            </a:r>
          </a:p>
          <a:p>
            <a:r>
              <a:rPr lang="en-US" b="1" dirty="0"/>
              <a:t>Ex. </a:t>
            </a:r>
            <a:r>
              <a:rPr lang="en-US" b="1" dirty="0" smtClean="0"/>
              <a:t>$7.25 </a:t>
            </a:r>
            <a:r>
              <a:rPr lang="en-US" b="1" dirty="0"/>
              <a:t>an hour       		</a:t>
            </a:r>
            <a:endParaRPr lang="en-US" dirty="0"/>
          </a:p>
          <a:p>
            <a:r>
              <a:rPr lang="en-US" dirty="0"/>
              <a:t>Multiplied by 40 hrs. per week		</a:t>
            </a:r>
            <a:r>
              <a:rPr lang="en-US" dirty="0" smtClean="0"/>
              <a:t>____$290________</a:t>
            </a:r>
            <a:endParaRPr lang="en-US" dirty="0"/>
          </a:p>
          <a:p>
            <a:r>
              <a:rPr lang="en-US" dirty="0"/>
              <a:t>Multiplied by 52 weeks per year		</a:t>
            </a:r>
            <a:r>
              <a:rPr lang="en-US" dirty="0" smtClean="0"/>
              <a:t>_____$15,080_____</a:t>
            </a:r>
            <a:endParaRPr lang="en-US" dirty="0"/>
          </a:p>
          <a:p>
            <a:r>
              <a:rPr lang="en-US" dirty="0"/>
              <a:t>Divided by 12 months per year		</a:t>
            </a:r>
            <a:r>
              <a:rPr lang="en-US" dirty="0" smtClean="0"/>
              <a:t>____$1,256.67_____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Equals = Gross Monthly Income 	</a:t>
            </a:r>
            <a:r>
              <a:rPr lang="en-US" dirty="0" smtClean="0"/>
              <a:t>	__$</a:t>
            </a:r>
            <a:r>
              <a:rPr lang="en-US" dirty="0" smtClean="0"/>
              <a:t>1,256.67_______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Pre- tax deduction</a:t>
            </a:r>
            <a:r>
              <a:rPr lang="en-US" dirty="0"/>
              <a:t> – Any money that is taken out of your gross pay before you pay taxes. These deductions are benefits paid by your employer.</a:t>
            </a:r>
          </a:p>
          <a:p>
            <a:r>
              <a:rPr lang="en-US" b="1" dirty="0"/>
              <a:t>Income tax</a:t>
            </a:r>
            <a:r>
              <a:rPr lang="en-US" dirty="0"/>
              <a:t> – Money taken from your gross monthly income by the government. </a:t>
            </a:r>
          </a:p>
          <a:p>
            <a:pPr lvl="1"/>
            <a:r>
              <a:rPr lang="en-US" dirty="0" smtClean="0"/>
              <a:t>Ex</a:t>
            </a:r>
            <a:r>
              <a:rPr lang="en-US" dirty="0"/>
              <a:t>. Gross Monthly Income =  $</a:t>
            </a:r>
            <a:r>
              <a:rPr lang="en-US" dirty="0" smtClean="0"/>
              <a:t>1256.67 </a:t>
            </a:r>
            <a:r>
              <a:rPr lang="en-US" dirty="0"/>
              <a:t>per month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Federal Income Tax (9%)</a:t>
            </a:r>
            <a:endParaRPr lang="en-US" dirty="0"/>
          </a:p>
          <a:p>
            <a:pPr lvl="1"/>
            <a:r>
              <a:rPr lang="en-US" dirty="0" smtClean="0"/>
              <a:t>$1256.67 </a:t>
            </a:r>
            <a:r>
              <a:rPr lang="en-US" dirty="0"/>
              <a:t>* .09 = </a:t>
            </a:r>
            <a:r>
              <a:rPr lang="en-US" dirty="0" smtClean="0"/>
              <a:t>___________</a:t>
            </a:r>
            <a:r>
              <a:rPr lang="en-US" dirty="0" smtClean="0"/>
              <a:t>______</a:t>
            </a:r>
            <a:endParaRPr lang="en-US" dirty="0"/>
          </a:p>
          <a:p>
            <a:r>
              <a:rPr lang="en-US" b="1" dirty="0"/>
              <a:t>FICA – Social Security and Medicare (</a:t>
            </a:r>
            <a:r>
              <a:rPr lang="en-US" b="1" dirty="0" smtClean="0"/>
              <a:t>7.65)</a:t>
            </a:r>
            <a:endParaRPr lang="en-US" dirty="0"/>
          </a:p>
          <a:p>
            <a:pPr lvl="1"/>
            <a:r>
              <a:rPr lang="en-US" dirty="0" smtClean="0"/>
              <a:t>$1256.67 </a:t>
            </a:r>
            <a:r>
              <a:rPr lang="en-US" dirty="0"/>
              <a:t>* .0765 = </a:t>
            </a:r>
            <a:r>
              <a:rPr lang="en-US" dirty="0" smtClean="0"/>
              <a:t>________________</a:t>
            </a:r>
            <a:r>
              <a:rPr lang="en-US" dirty="0"/>
              <a:t>	</a:t>
            </a:r>
          </a:p>
          <a:p>
            <a:r>
              <a:rPr lang="en-US" b="1" dirty="0"/>
              <a:t>State Tax (7%)</a:t>
            </a:r>
            <a:endParaRPr lang="en-US" dirty="0"/>
          </a:p>
          <a:p>
            <a:pPr lvl="1"/>
            <a:r>
              <a:rPr lang="en-US" dirty="0" smtClean="0"/>
              <a:t>$1256.67 </a:t>
            </a:r>
            <a:r>
              <a:rPr lang="en-US" dirty="0"/>
              <a:t>* .07 = </a:t>
            </a:r>
            <a:r>
              <a:rPr lang="en-US" dirty="0" smtClean="0"/>
              <a:t>____________________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Federal Income Tax (9%)</a:t>
            </a:r>
            <a:endParaRPr lang="en-US" dirty="0"/>
          </a:p>
          <a:p>
            <a:pPr lvl="1"/>
            <a:r>
              <a:rPr lang="en-US" dirty="0" smtClean="0"/>
              <a:t>$1256.67 </a:t>
            </a:r>
            <a:r>
              <a:rPr lang="en-US" dirty="0"/>
              <a:t>* .09 = </a:t>
            </a:r>
            <a:r>
              <a:rPr lang="en-US" dirty="0" smtClean="0"/>
              <a:t>_____$113.10______</a:t>
            </a:r>
            <a:endParaRPr lang="en-US" dirty="0"/>
          </a:p>
          <a:p>
            <a:r>
              <a:rPr lang="en-US" b="1" dirty="0"/>
              <a:t>FICA – Social Security and Medicare (</a:t>
            </a:r>
            <a:r>
              <a:rPr lang="en-US" b="1" dirty="0" smtClean="0"/>
              <a:t>7.65)</a:t>
            </a:r>
            <a:endParaRPr lang="en-US" dirty="0"/>
          </a:p>
          <a:p>
            <a:pPr lvl="1"/>
            <a:r>
              <a:rPr lang="en-US" dirty="0" smtClean="0"/>
              <a:t>$1256.67 </a:t>
            </a:r>
            <a:r>
              <a:rPr lang="en-US" dirty="0"/>
              <a:t>* .0765 = </a:t>
            </a:r>
            <a:r>
              <a:rPr lang="en-US" dirty="0" smtClean="0"/>
              <a:t>____$96.14______</a:t>
            </a:r>
            <a:r>
              <a:rPr lang="en-US" dirty="0"/>
              <a:t>	</a:t>
            </a:r>
          </a:p>
          <a:p>
            <a:r>
              <a:rPr lang="en-US" b="1" dirty="0"/>
              <a:t>State Tax (7%)</a:t>
            </a:r>
            <a:endParaRPr lang="en-US" dirty="0"/>
          </a:p>
          <a:p>
            <a:pPr lvl="1"/>
            <a:r>
              <a:rPr lang="en-US" dirty="0" smtClean="0"/>
              <a:t>$1256.67 </a:t>
            </a:r>
            <a:r>
              <a:rPr lang="en-US" dirty="0"/>
              <a:t>* .07 = </a:t>
            </a:r>
            <a:r>
              <a:rPr lang="en-US" dirty="0" smtClean="0"/>
              <a:t>_____$87.97__________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Net income</a:t>
            </a:r>
            <a:r>
              <a:rPr lang="en-US" dirty="0"/>
              <a:t> – the total amount of money you make after taxes. From the amount you will pay for rent, food, transportation, etc</a:t>
            </a:r>
            <a:r>
              <a:rPr lang="en-US" dirty="0" smtClean="0"/>
              <a:t>.</a:t>
            </a:r>
          </a:p>
          <a:p>
            <a:r>
              <a:rPr lang="en-US" dirty="0"/>
              <a:t>What would your net monthly income be in this example?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 Monthly Income</a:t>
            </a:r>
          </a:p>
          <a:p>
            <a:endParaRPr lang="en-US" dirty="0"/>
          </a:p>
          <a:p>
            <a:r>
              <a:rPr lang="en-US" smtClean="0"/>
              <a:t>$1256.67-$297.21=$959.46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210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BUDGET NOTES</vt:lpstr>
      <vt:lpstr>Budget Notes</vt:lpstr>
      <vt:lpstr>Budget Notes</vt:lpstr>
      <vt:lpstr>Budget Notes</vt:lpstr>
      <vt:lpstr>Budget Notes</vt:lpstr>
      <vt:lpstr>Budget Notes</vt:lpstr>
      <vt:lpstr>Budget Notes </vt:lpstr>
      <vt:lpstr>Budget Notes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NOTES</dc:title>
  <dc:creator>brian.gasiorowski</dc:creator>
  <cp:lastModifiedBy>brian.gasiorowski</cp:lastModifiedBy>
  <cp:revision>3</cp:revision>
  <dcterms:created xsi:type="dcterms:W3CDTF">2013-05-13T11:01:26Z</dcterms:created>
  <dcterms:modified xsi:type="dcterms:W3CDTF">2013-05-13T11:54:07Z</dcterms:modified>
</cp:coreProperties>
</file>