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/>
            </a:lvl1pPr>
          </a:lstStyle>
          <a:p>
            <a:fld id="{7D967823-F422-4DC2-863C-AADC115C91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0B5AED-9418-4518-BAFC-C34A2B9CC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5A019-CBDF-4068-9DBF-B9B7B772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4F6EF-A1BA-47F3-8618-310ADA2C7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D060-9ECB-41C9-A732-03FBA3C25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B279B-D2C8-44EA-A84C-2FBA2BC44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25C97-89A9-41E6-9E0F-67CA80F59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FE55C-1D8D-4746-A649-A595805105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BAA58-B859-4212-B264-500912069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D9BA1-DC38-4B41-BA64-1597F4307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31DEF-B93A-490F-B99B-111B48810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D46FA-01EE-437C-B75F-33A0F63ED7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A6AF404-CAE2-44DF-BCF9-ABF0D48419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Amendment Process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Amendments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Formal Amendment – Change or addition that becomes part of the written language of the Constitution itself through one of four methods set forth in the Constitution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Amendments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Method – an amendment may be proposed by a two-thirds vote in each house of Congress and be ratified by three-fourths of the State Legislators</a:t>
            </a:r>
          </a:p>
          <a:p>
            <a:pPr lvl="1"/>
            <a:r>
              <a:rPr lang="en-US"/>
              <a:t>26 of the 27 Amendments were adopted in this manner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Amendments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Second Method – an amendment may be proposed by Congress and then ratified by conventions, called for that purpose, in three-fourths of the States</a:t>
            </a:r>
          </a:p>
          <a:p>
            <a:pPr lvl="1"/>
            <a:r>
              <a:rPr lang="en-US"/>
              <a:t>Only the 21</a:t>
            </a:r>
            <a:r>
              <a:rPr lang="en-US" baseline="30000"/>
              <a:t>st</a:t>
            </a:r>
            <a:r>
              <a:rPr lang="en-US"/>
              <a:t> Amendment was adopted in this way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Amendments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Third Method – an amendment may be proposed by a national convention, called by Congress at the request of two thirds of the State legislatures.  It must then be ratified by three-fourths of the State Legislatures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Amendments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Fourth Method – an amendment may be proposed by a national convention and ratified by conventions in three-fourths of the States</a:t>
            </a:r>
          </a:p>
          <a:p>
            <a:pPr lvl="1"/>
            <a:r>
              <a:rPr lang="en-US"/>
              <a:t>The Constitution was passed in much the same manner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Informal Amendments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Informal Amendment – a change made in the Constitution not by actual written amendment, but by the experience of government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Informal Amendments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Informal Amendments are changes made in one of five ways</a:t>
            </a:r>
          </a:p>
          <a:p>
            <a:pPr lvl="1"/>
            <a:r>
              <a:rPr lang="en-US"/>
              <a:t>The passage of laws by Congress</a:t>
            </a:r>
          </a:p>
          <a:p>
            <a:pPr lvl="1"/>
            <a:r>
              <a:rPr lang="en-US"/>
              <a:t>Actions taken by the President</a:t>
            </a:r>
          </a:p>
          <a:p>
            <a:pPr lvl="1"/>
            <a:r>
              <a:rPr lang="en-US"/>
              <a:t>Supreme Court decisions</a:t>
            </a:r>
          </a:p>
          <a:p>
            <a:pPr lvl="1"/>
            <a:r>
              <a:rPr lang="en-US"/>
              <a:t>Activities of Political Parties</a:t>
            </a:r>
          </a:p>
          <a:p>
            <a:pPr lvl="1"/>
            <a:r>
              <a:rPr lang="en-US"/>
              <a:t>Customs </a:t>
            </a:r>
          </a:p>
          <a:p>
            <a:pPr lvl="2"/>
            <a:r>
              <a:rPr lang="en-US"/>
              <a:t>Reference pages 79 – 82 for examples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76400" y="1066800"/>
            <a:ext cx="8007350" cy="4191000"/>
          </a:xfrm>
        </p:spPr>
        <p:txBody>
          <a:bodyPr/>
          <a:lstStyle/>
          <a:p>
            <a:endParaRPr lang="en-US"/>
          </a:p>
        </p:txBody>
      </p:sp>
      <p:pic>
        <p:nvPicPr>
          <p:cNvPr id="13317" name="Picture 5" descr="amendm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8425"/>
            <a:ext cx="7162800" cy="672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30</TotalTime>
  <Words>239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Glass Layers</vt:lpstr>
      <vt:lpstr>Amendment Process</vt:lpstr>
      <vt:lpstr>Formal Amendments</vt:lpstr>
      <vt:lpstr>Formal Amendments</vt:lpstr>
      <vt:lpstr>Formal Amendments</vt:lpstr>
      <vt:lpstr>Formal Amendments</vt:lpstr>
      <vt:lpstr>Formal Amendments</vt:lpstr>
      <vt:lpstr>Informal Amendments</vt:lpstr>
      <vt:lpstr>Informal Amendments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Amendment Process</dc:title>
  <dc:creator>Brian</dc:creator>
  <cp:lastModifiedBy>meganl.ledford</cp:lastModifiedBy>
  <cp:revision>7</cp:revision>
  <dcterms:created xsi:type="dcterms:W3CDTF">2007-02-13T14:38:28Z</dcterms:created>
  <dcterms:modified xsi:type="dcterms:W3CDTF">2013-02-08T19:39:28Z</dcterms:modified>
</cp:coreProperties>
</file>